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77" r:id="rId4"/>
    <p:sldId id="280" r:id="rId5"/>
    <p:sldId id="268" r:id="rId6"/>
    <p:sldId id="281" r:id="rId7"/>
    <p:sldId id="282" r:id="rId8"/>
    <p:sldId id="267" r:id="rId9"/>
    <p:sldId id="258" r:id="rId10"/>
    <p:sldId id="259" r:id="rId11"/>
    <p:sldId id="260" r:id="rId12"/>
    <p:sldId id="283" r:id="rId13"/>
    <p:sldId id="270" r:id="rId14"/>
    <p:sldId id="261" r:id="rId15"/>
    <p:sldId id="275" r:id="rId16"/>
    <p:sldId id="262" r:id="rId17"/>
    <p:sldId id="284" r:id="rId18"/>
    <p:sldId id="279" r:id="rId19"/>
    <p:sldId id="264" r:id="rId20"/>
    <p:sldId id="265" r:id="rId21"/>
    <p:sldId id="286" r:id="rId22"/>
    <p:sldId id="274" r:id="rId23"/>
    <p:sldId id="271" r:id="rId24"/>
    <p:sldId id="285" r:id="rId25"/>
    <p:sldId id="276" r:id="rId26"/>
    <p:sldId id="273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C2910-CE21-43A2-9694-77515906C06A}" v="5" dt="2023-10-11T16:16:04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B33D-1669-4AFE-AE95-FF8878B8C6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32CA80-99A6-43EF-A148-F4D32A9164AA}">
      <dgm:prSet/>
      <dgm:spPr/>
      <dgm:t>
        <a:bodyPr/>
        <a:lstStyle/>
        <a:p>
          <a:r>
            <a:rPr lang="en-US" dirty="0"/>
            <a:t>Compensated Shock (pre-shock)</a:t>
          </a:r>
        </a:p>
      </dgm:t>
    </dgm:pt>
    <dgm:pt modelId="{C60A5299-944E-4244-A10F-0F04B8DC442F}" type="parTrans" cxnId="{4C97F592-E36A-45FB-830D-AAA2FD1A6437}">
      <dgm:prSet/>
      <dgm:spPr/>
      <dgm:t>
        <a:bodyPr/>
        <a:lstStyle/>
        <a:p>
          <a:endParaRPr lang="en-US"/>
        </a:p>
      </dgm:t>
    </dgm:pt>
    <dgm:pt modelId="{A937FB37-C83D-410D-99B7-1DD4CFC946EC}" type="sibTrans" cxnId="{4C97F592-E36A-45FB-830D-AAA2FD1A6437}">
      <dgm:prSet/>
      <dgm:spPr/>
      <dgm:t>
        <a:bodyPr/>
        <a:lstStyle/>
        <a:p>
          <a:endParaRPr lang="en-US"/>
        </a:p>
      </dgm:t>
    </dgm:pt>
    <dgm:pt modelId="{6C12ED17-B91B-4852-BA99-AA338E3C1CE8}">
      <dgm:prSet/>
      <dgm:spPr/>
      <dgm:t>
        <a:bodyPr/>
        <a:lstStyle/>
        <a:p>
          <a:r>
            <a:rPr lang="en-US"/>
            <a:t>Decompensated Shock</a:t>
          </a:r>
        </a:p>
      </dgm:t>
    </dgm:pt>
    <dgm:pt modelId="{1CE39766-22CF-417E-A1D0-CD1086266DF5}" type="parTrans" cxnId="{CD814C86-A87A-4B6E-AF6B-29066AAD86EF}">
      <dgm:prSet/>
      <dgm:spPr/>
      <dgm:t>
        <a:bodyPr/>
        <a:lstStyle/>
        <a:p>
          <a:endParaRPr lang="en-US"/>
        </a:p>
      </dgm:t>
    </dgm:pt>
    <dgm:pt modelId="{AD2E738D-BF1F-42B6-AD3A-4833EED48DD8}" type="sibTrans" cxnId="{CD814C86-A87A-4B6E-AF6B-29066AAD86EF}">
      <dgm:prSet/>
      <dgm:spPr/>
      <dgm:t>
        <a:bodyPr/>
        <a:lstStyle/>
        <a:p>
          <a:endParaRPr lang="en-US"/>
        </a:p>
      </dgm:t>
    </dgm:pt>
    <dgm:pt modelId="{F00DB3E3-02BD-4015-AC58-CED578739F24}">
      <dgm:prSet/>
      <dgm:spPr/>
      <dgm:t>
        <a:bodyPr/>
        <a:lstStyle/>
        <a:p>
          <a:r>
            <a:rPr lang="en-US" dirty="0"/>
            <a:t>Irreversible Shock</a:t>
          </a:r>
        </a:p>
      </dgm:t>
    </dgm:pt>
    <dgm:pt modelId="{BB63515E-0E95-44E2-8B44-17DB40409FF7}" type="parTrans" cxnId="{FE8B8FAA-92C4-4403-84A0-DE903DBAE575}">
      <dgm:prSet/>
      <dgm:spPr/>
      <dgm:t>
        <a:bodyPr/>
        <a:lstStyle/>
        <a:p>
          <a:endParaRPr lang="en-US"/>
        </a:p>
      </dgm:t>
    </dgm:pt>
    <dgm:pt modelId="{82755B20-A2F3-4A61-8E88-ED4442109E87}" type="sibTrans" cxnId="{FE8B8FAA-92C4-4403-84A0-DE903DBAE575}">
      <dgm:prSet/>
      <dgm:spPr/>
      <dgm:t>
        <a:bodyPr/>
        <a:lstStyle/>
        <a:p>
          <a:endParaRPr lang="en-US"/>
        </a:p>
      </dgm:t>
    </dgm:pt>
    <dgm:pt modelId="{91F34C55-BBB9-410F-B87A-BF4802310C66}" type="pres">
      <dgm:prSet presAssocID="{D569B33D-1669-4AFE-AE95-FF8878B8C63A}" presName="CompostProcess" presStyleCnt="0">
        <dgm:presLayoutVars>
          <dgm:dir/>
          <dgm:resizeHandles val="exact"/>
        </dgm:presLayoutVars>
      </dgm:prSet>
      <dgm:spPr/>
    </dgm:pt>
    <dgm:pt modelId="{8C692446-52FD-4A6C-9E61-77C56218D88B}" type="pres">
      <dgm:prSet presAssocID="{D569B33D-1669-4AFE-AE95-FF8878B8C63A}" presName="arrow" presStyleLbl="bgShp" presStyleIdx="0" presStyleCnt="1" custLinFactNeighborX="338" custLinFactNeighborY="-1748"/>
      <dgm:spPr/>
    </dgm:pt>
    <dgm:pt modelId="{49FF65E8-86D7-4187-8A8C-FDE417175684}" type="pres">
      <dgm:prSet presAssocID="{D569B33D-1669-4AFE-AE95-FF8878B8C63A}" presName="linearProcess" presStyleCnt="0"/>
      <dgm:spPr/>
    </dgm:pt>
    <dgm:pt modelId="{F4C9452A-16A2-43D1-B577-A8EAC1CD242E}" type="pres">
      <dgm:prSet presAssocID="{C732CA80-99A6-43EF-A148-F4D32A9164AA}" presName="textNode" presStyleLbl="node1" presStyleIdx="0" presStyleCnt="3">
        <dgm:presLayoutVars>
          <dgm:bulletEnabled val="1"/>
        </dgm:presLayoutVars>
      </dgm:prSet>
      <dgm:spPr/>
    </dgm:pt>
    <dgm:pt modelId="{E35B4E12-2472-42B9-9E58-CBB2F5C1E249}" type="pres">
      <dgm:prSet presAssocID="{A937FB37-C83D-410D-99B7-1DD4CFC946EC}" presName="sibTrans" presStyleCnt="0"/>
      <dgm:spPr/>
    </dgm:pt>
    <dgm:pt modelId="{38FB8745-D20B-4E98-AE99-439814AA6557}" type="pres">
      <dgm:prSet presAssocID="{6C12ED17-B91B-4852-BA99-AA338E3C1CE8}" presName="textNode" presStyleLbl="node1" presStyleIdx="1" presStyleCnt="3">
        <dgm:presLayoutVars>
          <dgm:bulletEnabled val="1"/>
        </dgm:presLayoutVars>
      </dgm:prSet>
      <dgm:spPr/>
    </dgm:pt>
    <dgm:pt modelId="{C9441DD0-2701-46DC-BF9C-44D3CF0CA964}" type="pres">
      <dgm:prSet presAssocID="{AD2E738D-BF1F-42B6-AD3A-4833EED48DD8}" presName="sibTrans" presStyleCnt="0"/>
      <dgm:spPr/>
    </dgm:pt>
    <dgm:pt modelId="{BE72B9F3-E670-4B66-9C90-FA733919F2D9}" type="pres">
      <dgm:prSet presAssocID="{F00DB3E3-02BD-4015-AC58-CED578739F2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962305F-3C5E-47C1-9197-C0669A0DF61B}" type="presOf" srcId="{C732CA80-99A6-43EF-A148-F4D32A9164AA}" destId="{F4C9452A-16A2-43D1-B577-A8EAC1CD242E}" srcOrd="0" destOrd="0" presId="urn:microsoft.com/office/officeart/2005/8/layout/hProcess9"/>
    <dgm:cxn modelId="{BEBBA543-E0BF-4108-8950-131A93B2C8B7}" type="presOf" srcId="{D569B33D-1669-4AFE-AE95-FF8878B8C63A}" destId="{91F34C55-BBB9-410F-B87A-BF4802310C66}" srcOrd="0" destOrd="0" presId="urn:microsoft.com/office/officeart/2005/8/layout/hProcess9"/>
    <dgm:cxn modelId="{95FB3E48-DEBD-4E49-B4A1-EFAB5D4930BF}" type="presOf" srcId="{6C12ED17-B91B-4852-BA99-AA338E3C1CE8}" destId="{38FB8745-D20B-4E98-AE99-439814AA6557}" srcOrd="0" destOrd="0" presId="urn:microsoft.com/office/officeart/2005/8/layout/hProcess9"/>
    <dgm:cxn modelId="{1C43DD69-3C6D-48C1-ADAC-302ACB34E67A}" type="presOf" srcId="{F00DB3E3-02BD-4015-AC58-CED578739F24}" destId="{BE72B9F3-E670-4B66-9C90-FA733919F2D9}" srcOrd="0" destOrd="0" presId="urn:microsoft.com/office/officeart/2005/8/layout/hProcess9"/>
    <dgm:cxn modelId="{CD814C86-A87A-4B6E-AF6B-29066AAD86EF}" srcId="{D569B33D-1669-4AFE-AE95-FF8878B8C63A}" destId="{6C12ED17-B91B-4852-BA99-AA338E3C1CE8}" srcOrd="1" destOrd="0" parTransId="{1CE39766-22CF-417E-A1D0-CD1086266DF5}" sibTransId="{AD2E738D-BF1F-42B6-AD3A-4833EED48DD8}"/>
    <dgm:cxn modelId="{4C97F592-E36A-45FB-830D-AAA2FD1A6437}" srcId="{D569B33D-1669-4AFE-AE95-FF8878B8C63A}" destId="{C732CA80-99A6-43EF-A148-F4D32A9164AA}" srcOrd="0" destOrd="0" parTransId="{C60A5299-944E-4244-A10F-0F04B8DC442F}" sibTransId="{A937FB37-C83D-410D-99B7-1DD4CFC946EC}"/>
    <dgm:cxn modelId="{FE8B8FAA-92C4-4403-84A0-DE903DBAE575}" srcId="{D569B33D-1669-4AFE-AE95-FF8878B8C63A}" destId="{F00DB3E3-02BD-4015-AC58-CED578739F24}" srcOrd="2" destOrd="0" parTransId="{BB63515E-0E95-44E2-8B44-17DB40409FF7}" sibTransId="{82755B20-A2F3-4A61-8E88-ED4442109E87}"/>
    <dgm:cxn modelId="{32F634C5-F61E-466A-81A2-DC91329ADE5A}" type="presParOf" srcId="{91F34C55-BBB9-410F-B87A-BF4802310C66}" destId="{8C692446-52FD-4A6C-9E61-77C56218D88B}" srcOrd="0" destOrd="0" presId="urn:microsoft.com/office/officeart/2005/8/layout/hProcess9"/>
    <dgm:cxn modelId="{5993AA11-1E3B-43AA-B323-73D7E3AE347A}" type="presParOf" srcId="{91F34C55-BBB9-410F-B87A-BF4802310C66}" destId="{49FF65E8-86D7-4187-8A8C-FDE417175684}" srcOrd="1" destOrd="0" presId="urn:microsoft.com/office/officeart/2005/8/layout/hProcess9"/>
    <dgm:cxn modelId="{26195ABC-3D4E-4001-8D2B-1E4F888D9879}" type="presParOf" srcId="{49FF65E8-86D7-4187-8A8C-FDE417175684}" destId="{F4C9452A-16A2-43D1-B577-A8EAC1CD242E}" srcOrd="0" destOrd="0" presId="urn:microsoft.com/office/officeart/2005/8/layout/hProcess9"/>
    <dgm:cxn modelId="{4D59F9EB-335B-44CF-A56B-0C89D92B06E8}" type="presParOf" srcId="{49FF65E8-86D7-4187-8A8C-FDE417175684}" destId="{E35B4E12-2472-42B9-9E58-CBB2F5C1E249}" srcOrd="1" destOrd="0" presId="urn:microsoft.com/office/officeart/2005/8/layout/hProcess9"/>
    <dgm:cxn modelId="{893B96F7-900A-4E67-B7CE-F2ECB05581F4}" type="presParOf" srcId="{49FF65E8-86D7-4187-8A8C-FDE417175684}" destId="{38FB8745-D20B-4E98-AE99-439814AA6557}" srcOrd="2" destOrd="0" presId="urn:microsoft.com/office/officeart/2005/8/layout/hProcess9"/>
    <dgm:cxn modelId="{EBE705BA-7219-4B54-9D62-C096A0852A0A}" type="presParOf" srcId="{49FF65E8-86D7-4187-8A8C-FDE417175684}" destId="{C9441DD0-2701-46DC-BF9C-44D3CF0CA964}" srcOrd="3" destOrd="0" presId="urn:microsoft.com/office/officeart/2005/8/layout/hProcess9"/>
    <dgm:cxn modelId="{891F1B79-0854-4C70-BD92-4BC1DBE758A9}" type="presParOf" srcId="{49FF65E8-86D7-4187-8A8C-FDE417175684}" destId="{BE72B9F3-E670-4B66-9C90-FA733919F2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419E5-E735-4FFD-9120-B8AB5F3EF99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FE5F5-184A-4897-A6FC-B011F07F46FC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u="sng" dirty="0"/>
            <a:t>Hypovolemic</a:t>
          </a:r>
        </a:p>
      </dgm:t>
    </dgm:pt>
    <dgm:pt modelId="{170DE1EA-3E81-436B-9712-3D5F10CD66A0}" type="parTrans" cxnId="{C0730900-E22D-41E2-AF12-EA487333C7C4}">
      <dgm:prSet/>
      <dgm:spPr/>
      <dgm:t>
        <a:bodyPr/>
        <a:lstStyle/>
        <a:p>
          <a:endParaRPr lang="en-US"/>
        </a:p>
      </dgm:t>
    </dgm:pt>
    <dgm:pt modelId="{01796DE0-BE97-4B64-905C-8380B0C6B737}" type="sibTrans" cxnId="{C0730900-E22D-41E2-AF12-EA487333C7C4}">
      <dgm:prSet/>
      <dgm:spPr/>
      <dgm:t>
        <a:bodyPr/>
        <a:lstStyle/>
        <a:p>
          <a:endParaRPr lang="en-US"/>
        </a:p>
      </dgm:t>
    </dgm:pt>
    <dgm:pt modelId="{89B78175-044F-446F-AED8-AEAA9AF1A76A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u="sng" dirty="0"/>
            <a:t>Distributive</a:t>
          </a:r>
        </a:p>
      </dgm:t>
    </dgm:pt>
    <dgm:pt modelId="{AEDCB2BE-8560-4152-AE79-A6867903650A}" type="parTrans" cxnId="{D2CD4ECB-9692-4F6F-B4A2-ECEFA850A9C0}">
      <dgm:prSet/>
      <dgm:spPr/>
      <dgm:t>
        <a:bodyPr/>
        <a:lstStyle/>
        <a:p>
          <a:endParaRPr lang="en-US"/>
        </a:p>
      </dgm:t>
    </dgm:pt>
    <dgm:pt modelId="{45F777AF-CD68-49C2-92FC-FCABA7235729}" type="sibTrans" cxnId="{D2CD4ECB-9692-4F6F-B4A2-ECEFA850A9C0}">
      <dgm:prSet/>
      <dgm:spPr/>
      <dgm:t>
        <a:bodyPr/>
        <a:lstStyle/>
        <a:p>
          <a:endParaRPr lang="en-US"/>
        </a:p>
      </dgm:t>
    </dgm:pt>
    <dgm:pt modelId="{FF9418B0-66D9-42CB-891D-4551C313C944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u="sng" dirty="0"/>
            <a:t>Cardiogenic</a:t>
          </a:r>
        </a:p>
      </dgm:t>
    </dgm:pt>
    <dgm:pt modelId="{C01F63E9-C36A-4A18-BD2E-9CBDBC147B8E}" type="parTrans" cxnId="{F523FA8B-3F94-4C03-AFA8-EDFC0D9A7272}">
      <dgm:prSet/>
      <dgm:spPr/>
      <dgm:t>
        <a:bodyPr/>
        <a:lstStyle/>
        <a:p>
          <a:endParaRPr lang="en-US"/>
        </a:p>
      </dgm:t>
    </dgm:pt>
    <dgm:pt modelId="{A80E22DF-2F4B-46B5-9B7E-246185A670FD}" type="sibTrans" cxnId="{F523FA8B-3F94-4C03-AFA8-EDFC0D9A7272}">
      <dgm:prSet/>
      <dgm:spPr/>
      <dgm:t>
        <a:bodyPr/>
        <a:lstStyle/>
        <a:p>
          <a:endParaRPr lang="en-US"/>
        </a:p>
      </dgm:t>
    </dgm:pt>
    <dgm:pt modelId="{0FE622B7-10E1-47D2-8A71-E9A29B5EEA73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u="sng" dirty="0"/>
            <a:t>Obstructive</a:t>
          </a:r>
        </a:p>
      </dgm:t>
    </dgm:pt>
    <dgm:pt modelId="{570C7820-8F73-4BE9-8354-2C7DA62BADD0}" type="parTrans" cxnId="{6A0AFBFB-3B2E-4956-9240-611E9BDDB4BB}">
      <dgm:prSet/>
      <dgm:spPr/>
      <dgm:t>
        <a:bodyPr/>
        <a:lstStyle/>
        <a:p>
          <a:endParaRPr lang="en-US"/>
        </a:p>
      </dgm:t>
    </dgm:pt>
    <dgm:pt modelId="{7B432ECA-03A8-49C6-950C-F31B27603F31}" type="sibTrans" cxnId="{6A0AFBFB-3B2E-4956-9240-611E9BDDB4BB}">
      <dgm:prSet/>
      <dgm:spPr/>
      <dgm:t>
        <a:bodyPr/>
        <a:lstStyle/>
        <a:p>
          <a:endParaRPr lang="en-US"/>
        </a:p>
      </dgm:t>
    </dgm:pt>
    <dgm:pt modelId="{800045E5-BC79-430A-BCBD-4F7E277D3E06}" type="pres">
      <dgm:prSet presAssocID="{4B8419E5-E735-4FFD-9120-B8AB5F3EF99F}" presName="theList" presStyleCnt="0">
        <dgm:presLayoutVars>
          <dgm:dir/>
          <dgm:animLvl val="lvl"/>
          <dgm:resizeHandles val="exact"/>
        </dgm:presLayoutVars>
      </dgm:prSet>
      <dgm:spPr/>
    </dgm:pt>
    <dgm:pt modelId="{C276CBBD-F4CA-4ED0-9321-B0F588C87183}" type="pres">
      <dgm:prSet presAssocID="{FB4FE5F5-184A-4897-A6FC-B011F07F46FC}" presName="compNode" presStyleCnt="0"/>
      <dgm:spPr/>
    </dgm:pt>
    <dgm:pt modelId="{16EE2625-151F-4B0C-A2FF-42769EEBB36C}" type="pres">
      <dgm:prSet presAssocID="{FB4FE5F5-184A-4897-A6FC-B011F07F46FC}" presName="aNode" presStyleLbl="bgShp" presStyleIdx="0" presStyleCnt="4"/>
      <dgm:spPr/>
    </dgm:pt>
    <dgm:pt modelId="{DF6CDAE1-FB01-4205-882A-F15A19B67D63}" type="pres">
      <dgm:prSet presAssocID="{FB4FE5F5-184A-4897-A6FC-B011F07F46FC}" presName="textNode" presStyleLbl="bgShp" presStyleIdx="0" presStyleCnt="4"/>
      <dgm:spPr/>
    </dgm:pt>
    <dgm:pt modelId="{60D0D9B6-8877-4703-8C94-EEDEDB516454}" type="pres">
      <dgm:prSet presAssocID="{FB4FE5F5-184A-4897-A6FC-B011F07F46FC}" presName="compChildNode" presStyleCnt="0"/>
      <dgm:spPr/>
    </dgm:pt>
    <dgm:pt modelId="{A8F05712-5116-4B6C-A478-CD2A98A1C337}" type="pres">
      <dgm:prSet presAssocID="{FB4FE5F5-184A-4897-A6FC-B011F07F46FC}" presName="theInnerList" presStyleCnt="0"/>
      <dgm:spPr/>
    </dgm:pt>
    <dgm:pt modelId="{D1C0B244-87D5-4821-AE3D-5DB7514704AC}" type="pres">
      <dgm:prSet presAssocID="{FB4FE5F5-184A-4897-A6FC-B011F07F46FC}" presName="aSpace" presStyleCnt="0"/>
      <dgm:spPr/>
    </dgm:pt>
    <dgm:pt modelId="{22F6D7B8-E3D6-4889-9DDC-661BCB9C11CC}" type="pres">
      <dgm:prSet presAssocID="{89B78175-044F-446F-AED8-AEAA9AF1A76A}" presName="compNode" presStyleCnt="0"/>
      <dgm:spPr/>
    </dgm:pt>
    <dgm:pt modelId="{BF5D13E6-C7B2-470C-860C-CDAEE0B37A87}" type="pres">
      <dgm:prSet presAssocID="{89B78175-044F-446F-AED8-AEAA9AF1A76A}" presName="aNode" presStyleLbl="bgShp" presStyleIdx="1" presStyleCnt="4"/>
      <dgm:spPr/>
    </dgm:pt>
    <dgm:pt modelId="{7208B991-25B8-41BC-AB31-9FCE92994CA8}" type="pres">
      <dgm:prSet presAssocID="{89B78175-044F-446F-AED8-AEAA9AF1A76A}" presName="textNode" presStyleLbl="bgShp" presStyleIdx="1" presStyleCnt="4"/>
      <dgm:spPr/>
    </dgm:pt>
    <dgm:pt modelId="{EC442F7D-BE47-4E38-AF1B-9C1E5AB8B191}" type="pres">
      <dgm:prSet presAssocID="{89B78175-044F-446F-AED8-AEAA9AF1A76A}" presName="compChildNode" presStyleCnt="0"/>
      <dgm:spPr/>
    </dgm:pt>
    <dgm:pt modelId="{A31429DD-8807-4976-99D2-C9C543FF4E9C}" type="pres">
      <dgm:prSet presAssocID="{89B78175-044F-446F-AED8-AEAA9AF1A76A}" presName="theInnerList" presStyleCnt="0"/>
      <dgm:spPr/>
    </dgm:pt>
    <dgm:pt modelId="{DB6C5586-A97D-4F8A-824C-D39A5ACCBE41}" type="pres">
      <dgm:prSet presAssocID="{89B78175-044F-446F-AED8-AEAA9AF1A76A}" presName="aSpace" presStyleCnt="0"/>
      <dgm:spPr/>
    </dgm:pt>
    <dgm:pt modelId="{D4E0495E-023A-4266-B73C-D61FD5601868}" type="pres">
      <dgm:prSet presAssocID="{FF9418B0-66D9-42CB-891D-4551C313C944}" presName="compNode" presStyleCnt="0"/>
      <dgm:spPr/>
    </dgm:pt>
    <dgm:pt modelId="{BD4BE073-BFCF-4FAD-9588-572EE1357177}" type="pres">
      <dgm:prSet presAssocID="{FF9418B0-66D9-42CB-891D-4551C313C944}" presName="aNode" presStyleLbl="bgShp" presStyleIdx="2" presStyleCnt="4"/>
      <dgm:spPr/>
    </dgm:pt>
    <dgm:pt modelId="{40A1BA02-0AEC-4A72-AB66-8CE46AE25C18}" type="pres">
      <dgm:prSet presAssocID="{FF9418B0-66D9-42CB-891D-4551C313C944}" presName="textNode" presStyleLbl="bgShp" presStyleIdx="2" presStyleCnt="4"/>
      <dgm:spPr/>
    </dgm:pt>
    <dgm:pt modelId="{483ED1E3-AE15-4075-A370-8EE5D65992B6}" type="pres">
      <dgm:prSet presAssocID="{FF9418B0-66D9-42CB-891D-4551C313C944}" presName="compChildNode" presStyleCnt="0"/>
      <dgm:spPr/>
    </dgm:pt>
    <dgm:pt modelId="{74AA9BA5-4A4E-46EA-9E96-09EE029EF003}" type="pres">
      <dgm:prSet presAssocID="{FF9418B0-66D9-42CB-891D-4551C313C944}" presName="theInnerList" presStyleCnt="0"/>
      <dgm:spPr/>
    </dgm:pt>
    <dgm:pt modelId="{37BAB442-798B-4E10-A472-3A01D52AA74B}" type="pres">
      <dgm:prSet presAssocID="{FF9418B0-66D9-42CB-891D-4551C313C944}" presName="aSpace" presStyleCnt="0"/>
      <dgm:spPr/>
    </dgm:pt>
    <dgm:pt modelId="{16CFCD71-BB58-4588-AF52-9FD9AE5565BA}" type="pres">
      <dgm:prSet presAssocID="{0FE622B7-10E1-47D2-8A71-E9A29B5EEA73}" presName="compNode" presStyleCnt="0"/>
      <dgm:spPr/>
    </dgm:pt>
    <dgm:pt modelId="{6C0F03DF-7241-4CCA-9C09-06F3384267F9}" type="pres">
      <dgm:prSet presAssocID="{0FE622B7-10E1-47D2-8A71-E9A29B5EEA73}" presName="aNode" presStyleLbl="bgShp" presStyleIdx="3" presStyleCnt="4"/>
      <dgm:spPr/>
    </dgm:pt>
    <dgm:pt modelId="{54FFCCD6-5A39-4D77-947B-2442FAC4DC55}" type="pres">
      <dgm:prSet presAssocID="{0FE622B7-10E1-47D2-8A71-E9A29B5EEA73}" presName="textNode" presStyleLbl="bgShp" presStyleIdx="3" presStyleCnt="4"/>
      <dgm:spPr/>
    </dgm:pt>
    <dgm:pt modelId="{A70D2476-767D-4AC4-8870-77268C334CA1}" type="pres">
      <dgm:prSet presAssocID="{0FE622B7-10E1-47D2-8A71-E9A29B5EEA73}" presName="compChildNode" presStyleCnt="0"/>
      <dgm:spPr/>
    </dgm:pt>
    <dgm:pt modelId="{D60B0B1A-90D2-4AB7-A82D-7B20304ABA20}" type="pres">
      <dgm:prSet presAssocID="{0FE622B7-10E1-47D2-8A71-E9A29B5EEA73}" presName="theInnerList" presStyleCnt="0"/>
      <dgm:spPr/>
    </dgm:pt>
  </dgm:ptLst>
  <dgm:cxnLst>
    <dgm:cxn modelId="{C0730900-E22D-41E2-AF12-EA487333C7C4}" srcId="{4B8419E5-E735-4FFD-9120-B8AB5F3EF99F}" destId="{FB4FE5F5-184A-4897-A6FC-B011F07F46FC}" srcOrd="0" destOrd="0" parTransId="{170DE1EA-3E81-436B-9712-3D5F10CD66A0}" sibTransId="{01796DE0-BE97-4B64-905C-8380B0C6B737}"/>
    <dgm:cxn modelId="{1C1B9718-8935-4DB0-91D2-334D520CD81E}" type="presOf" srcId="{FB4FE5F5-184A-4897-A6FC-B011F07F46FC}" destId="{16EE2625-151F-4B0C-A2FF-42769EEBB36C}" srcOrd="0" destOrd="0" presId="urn:microsoft.com/office/officeart/2005/8/layout/lProcess2"/>
    <dgm:cxn modelId="{7A402B34-8605-4FD7-8FEA-D1A4C4247A55}" type="presOf" srcId="{FF9418B0-66D9-42CB-891D-4551C313C944}" destId="{BD4BE073-BFCF-4FAD-9588-572EE1357177}" srcOrd="0" destOrd="0" presId="urn:microsoft.com/office/officeart/2005/8/layout/lProcess2"/>
    <dgm:cxn modelId="{51DC2178-5CBF-40F1-B41F-AC34B2E27A9D}" type="presOf" srcId="{89B78175-044F-446F-AED8-AEAA9AF1A76A}" destId="{BF5D13E6-C7B2-470C-860C-CDAEE0B37A87}" srcOrd="0" destOrd="0" presId="urn:microsoft.com/office/officeart/2005/8/layout/lProcess2"/>
    <dgm:cxn modelId="{701CB388-91D7-45C0-8983-BB08055F00F6}" type="presOf" srcId="{0FE622B7-10E1-47D2-8A71-E9A29B5EEA73}" destId="{54FFCCD6-5A39-4D77-947B-2442FAC4DC55}" srcOrd="1" destOrd="0" presId="urn:microsoft.com/office/officeart/2005/8/layout/lProcess2"/>
    <dgm:cxn modelId="{F523FA8B-3F94-4C03-AFA8-EDFC0D9A7272}" srcId="{4B8419E5-E735-4FFD-9120-B8AB5F3EF99F}" destId="{FF9418B0-66D9-42CB-891D-4551C313C944}" srcOrd="2" destOrd="0" parTransId="{C01F63E9-C36A-4A18-BD2E-9CBDBC147B8E}" sibTransId="{A80E22DF-2F4B-46B5-9B7E-246185A670FD}"/>
    <dgm:cxn modelId="{46329C97-9F71-40A3-8234-C63088D82C93}" type="presOf" srcId="{0FE622B7-10E1-47D2-8A71-E9A29B5EEA73}" destId="{6C0F03DF-7241-4CCA-9C09-06F3384267F9}" srcOrd="0" destOrd="0" presId="urn:microsoft.com/office/officeart/2005/8/layout/lProcess2"/>
    <dgm:cxn modelId="{067176C5-F035-40A1-A2F5-356F9C658847}" type="presOf" srcId="{FF9418B0-66D9-42CB-891D-4551C313C944}" destId="{40A1BA02-0AEC-4A72-AB66-8CE46AE25C18}" srcOrd="1" destOrd="0" presId="urn:microsoft.com/office/officeart/2005/8/layout/lProcess2"/>
    <dgm:cxn modelId="{84A729C6-E5FA-4CD7-8D43-C92C5108510C}" type="presOf" srcId="{89B78175-044F-446F-AED8-AEAA9AF1A76A}" destId="{7208B991-25B8-41BC-AB31-9FCE92994CA8}" srcOrd="1" destOrd="0" presId="urn:microsoft.com/office/officeart/2005/8/layout/lProcess2"/>
    <dgm:cxn modelId="{D2CD4ECB-9692-4F6F-B4A2-ECEFA850A9C0}" srcId="{4B8419E5-E735-4FFD-9120-B8AB5F3EF99F}" destId="{89B78175-044F-446F-AED8-AEAA9AF1A76A}" srcOrd="1" destOrd="0" parTransId="{AEDCB2BE-8560-4152-AE79-A6867903650A}" sibTransId="{45F777AF-CD68-49C2-92FC-FCABA7235729}"/>
    <dgm:cxn modelId="{3081AFDA-B550-4FF4-BEDC-472CED0E1476}" type="presOf" srcId="{FB4FE5F5-184A-4897-A6FC-B011F07F46FC}" destId="{DF6CDAE1-FB01-4205-882A-F15A19B67D63}" srcOrd="1" destOrd="0" presId="urn:microsoft.com/office/officeart/2005/8/layout/lProcess2"/>
    <dgm:cxn modelId="{92A9F2EC-FC4D-4009-A232-5D14886F2A48}" type="presOf" srcId="{4B8419E5-E735-4FFD-9120-B8AB5F3EF99F}" destId="{800045E5-BC79-430A-BCBD-4F7E277D3E06}" srcOrd="0" destOrd="0" presId="urn:microsoft.com/office/officeart/2005/8/layout/lProcess2"/>
    <dgm:cxn modelId="{6A0AFBFB-3B2E-4956-9240-611E9BDDB4BB}" srcId="{4B8419E5-E735-4FFD-9120-B8AB5F3EF99F}" destId="{0FE622B7-10E1-47D2-8A71-E9A29B5EEA73}" srcOrd="3" destOrd="0" parTransId="{570C7820-8F73-4BE9-8354-2C7DA62BADD0}" sibTransId="{7B432ECA-03A8-49C6-950C-F31B27603F31}"/>
    <dgm:cxn modelId="{8B5F24E2-B3A5-4345-AE13-A518F1878644}" type="presParOf" srcId="{800045E5-BC79-430A-BCBD-4F7E277D3E06}" destId="{C276CBBD-F4CA-4ED0-9321-B0F588C87183}" srcOrd="0" destOrd="0" presId="urn:microsoft.com/office/officeart/2005/8/layout/lProcess2"/>
    <dgm:cxn modelId="{9A0C5ED6-500C-44B2-AB82-9288F873C0D8}" type="presParOf" srcId="{C276CBBD-F4CA-4ED0-9321-B0F588C87183}" destId="{16EE2625-151F-4B0C-A2FF-42769EEBB36C}" srcOrd="0" destOrd="0" presId="urn:microsoft.com/office/officeart/2005/8/layout/lProcess2"/>
    <dgm:cxn modelId="{E8433158-8CEC-4CCD-BCF5-136729B8F952}" type="presParOf" srcId="{C276CBBD-F4CA-4ED0-9321-B0F588C87183}" destId="{DF6CDAE1-FB01-4205-882A-F15A19B67D63}" srcOrd="1" destOrd="0" presId="urn:microsoft.com/office/officeart/2005/8/layout/lProcess2"/>
    <dgm:cxn modelId="{70B0B43C-6286-4224-9737-29880AA49BBC}" type="presParOf" srcId="{C276CBBD-F4CA-4ED0-9321-B0F588C87183}" destId="{60D0D9B6-8877-4703-8C94-EEDEDB516454}" srcOrd="2" destOrd="0" presId="urn:microsoft.com/office/officeart/2005/8/layout/lProcess2"/>
    <dgm:cxn modelId="{B11260B6-3284-44D8-8FBD-A667C4E0EF8C}" type="presParOf" srcId="{60D0D9B6-8877-4703-8C94-EEDEDB516454}" destId="{A8F05712-5116-4B6C-A478-CD2A98A1C337}" srcOrd="0" destOrd="0" presId="urn:microsoft.com/office/officeart/2005/8/layout/lProcess2"/>
    <dgm:cxn modelId="{D56DB4FB-55E5-497B-894E-BEDC7AEDB4AE}" type="presParOf" srcId="{800045E5-BC79-430A-BCBD-4F7E277D3E06}" destId="{D1C0B244-87D5-4821-AE3D-5DB7514704AC}" srcOrd="1" destOrd="0" presId="urn:microsoft.com/office/officeart/2005/8/layout/lProcess2"/>
    <dgm:cxn modelId="{C8B16109-37A6-4919-A27E-A9DF85F2793F}" type="presParOf" srcId="{800045E5-BC79-430A-BCBD-4F7E277D3E06}" destId="{22F6D7B8-E3D6-4889-9DDC-661BCB9C11CC}" srcOrd="2" destOrd="0" presId="urn:microsoft.com/office/officeart/2005/8/layout/lProcess2"/>
    <dgm:cxn modelId="{167D0D63-D818-4529-96F6-BD8C43DD0637}" type="presParOf" srcId="{22F6D7B8-E3D6-4889-9DDC-661BCB9C11CC}" destId="{BF5D13E6-C7B2-470C-860C-CDAEE0B37A87}" srcOrd="0" destOrd="0" presId="urn:microsoft.com/office/officeart/2005/8/layout/lProcess2"/>
    <dgm:cxn modelId="{02C2E35F-E165-419A-B9C2-34A58D9D90ED}" type="presParOf" srcId="{22F6D7B8-E3D6-4889-9DDC-661BCB9C11CC}" destId="{7208B991-25B8-41BC-AB31-9FCE92994CA8}" srcOrd="1" destOrd="0" presId="urn:microsoft.com/office/officeart/2005/8/layout/lProcess2"/>
    <dgm:cxn modelId="{3A987D53-ABC3-4B37-BC24-276F087711BB}" type="presParOf" srcId="{22F6D7B8-E3D6-4889-9DDC-661BCB9C11CC}" destId="{EC442F7D-BE47-4E38-AF1B-9C1E5AB8B191}" srcOrd="2" destOrd="0" presId="urn:microsoft.com/office/officeart/2005/8/layout/lProcess2"/>
    <dgm:cxn modelId="{E4067513-F30F-4230-A42E-500FF6E1E6A4}" type="presParOf" srcId="{EC442F7D-BE47-4E38-AF1B-9C1E5AB8B191}" destId="{A31429DD-8807-4976-99D2-C9C543FF4E9C}" srcOrd="0" destOrd="0" presId="urn:microsoft.com/office/officeart/2005/8/layout/lProcess2"/>
    <dgm:cxn modelId="{C359E489-0D97-41F2-A4FD-563487A4EC7D}" type="presParOf" srcId="{800045E5-BC79-430A-BCBD-4F7E277D3E06}" destId="{DB6C5586-A97D-4F8A-824C-D39A5ACCBE41}" srcOrd="3" destOrd="0" presId="urn:microsoft.com/office/officeart/2005/8/layout/lProcess2"/>
    <dgm:cxn modelId="{18BD5057-AC71-43B5-BAC9-180E6B1E9962}" type="presParOf" srcId="{800045E5-BC79-430A-BCBD-4F7E277D3E06}" destId="{D4E0495E-023A-4266-B73C-D61FD5601868}" srcOrd="4" destOrd="0" presId="urn:microsoft.com/office/officeart/2005/8/layout/lProcess2"/>
    <dgm:cxn modelId="{82F06F50-2E67-44E1-87AD-8B90F0A2CFD5}" type="presParOf" srcId="{D4E0495E-023A-4266-B73C-D61FD5601868}" destId="{BD4BE073-BFCF-4FAD-9588-572EE1357177}" srcOrd="0" destOrd="0" presId="urn:microsoft.com/office/officeart/2005/8/layout/lProcess2"/>
    <dgm:cxn modelId="{30342DB1-E449-4C0E-9028-40DD5E956638}" type="presParOf" srcId="{D4E0495E-023A-4266-B73C-D61FD5601868}" destId="{40A1BA02-0AEC-4A72-AB66-8CE46AE25C18}" srcOrd="1" destOrd="0" presId="urn:microsoft.com/office/officeart/2005/8/layout/lProcess2"/>
    <dgm:cxn modelId="{0A6FD777-D047-4930-A3F2-2AE9A4F14A6F}" type="presParOf" srcId="{D4E0495E-023A-4266-B73C-D61FD5601868}" destId="{483ED1E3-AE15-4075-A370-8EE5D65992B6}" srcOrd="2" destOrd="0" presId="urn:microsoft.com/office/officeart/2005/8/layout/lProcess2"/>
    <dgm:cxn modelId="{71A5755C-8F83-48DC-83D9-04606D5E2991}" type="presParOf" srcId="{483ED1E3-AE15-4075-A370-8EE5D65992B6}" destId="{74AA9BA5-4A4E-46EA-9E96-09EE029EF003}" srcOrd="0" destOrd="0" presId="urn:microsoft.com/office/officeart/2005/8/layout/lProcess2"/>
    <dgm:cxn modelId="{E8899AC2-2A32-480B-BA92-F191576C6EAF}" type="presParOf" srcId="{800045E5-BC79-430A-BCBD-4F7E277D3E06}" destId="{37BAB442-798B-4E10-A472-3A01D52AA74B}" srcOrd="5" destOrd="0" presId="urn:microsoft.com/office/officeart/2005/8/layout/lProcess2"/>
    <dgm:cxn modelId="{416E3B3C-C601-4A44-9373-C0AF19376CFD}" type="presParOf" srcId="{800045E5-BC79-430A-BCBD-4F7E277D3E06}" destId="{16CFCD71-BB58-4588-AF52-9FD9AE5565BA}" srcOrd="6" destOrd="0" presId="urn:microsoft.com/office/officeart/2005/8/layout/lProcess2"/>
    <dgm:cxn modelId="{4C7446B0-3969-459C-9761-B800BCBE8A83}" type="presParOf" srcId="{16CFCD71-BB58-4588-AF52-9FD9AE5565BA}" destId="{6C0F03DF-7241-4CCA-9C09-06F3384267F9}" srcOrd="0" destOrd="0" presId="urn:microsoft.com/office/officeart/2005/8/layout/lProcess2"/>
    <dgm:cxn modelId="{BF6B4D93-D4B8-43F0-8F1D-48C42A7C34A8}" type="presParOf" srcId="{16CFCD71-BB58-4588-AF52-9FD9AE5565BA}" destId="{54FFCCD6-5A39-4D77-947B-2442FAC4DC55}" srcOrd="1" destOrd="0" presId="urn:microsoft.com/office/officeart/2005/8/layout/lProcess2"/>
    <dgm:cxn modelId="{B16E4214-F20C-47B6-BFFC-A85FEBB00515}" type="presParOf" srcId="{16CFCD71-BB58-4588-AF52-9FD9AE5565BA}" destId="{A70D2476-767D-4AC4-8870-77268C334CA1}" srcOrd="2" destOrd="0" presId="urn:microsoft.com/office/officeart/2005/8/layout/lProcess2"/>
    <dgm:cxn modelId="{D3C93341-5E39-4466-94CB-DD02AA753616}" type="presParOf" srcId="{A70D2476-767D-4AC4-8870-77268C334CA1}" destId="{D60B0B1A-90D2-4AB7-A82D-7B20304ABA2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26EBA-CEF7-447A-9544-3C0C47E76FC3}" type="doc">
      <dgm:prSet loTypeId="urn:microsoft.com/office/officeart/2005/8/layout/h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831EA4-51FF-4D9D-A075-F5CDF2BB3B15}">
      <dgm:prSet/>
      <dgm:spPr/>
      <dgm:t>
        <a:bodyPr/>
        <a:lstStyle/>
        <a:p>
          <a:r>
            <a:rPr lang="en-US" dirty="0"/>
            <a:t>Decreased intravascular volume: </a:t>
          </a:r>
        </a:p>
      </dgm:t>
    </dgm:pt>
    <dgm:pt modelId="{67D7684A-291F-4D0F-9EA8-2871FB6BEA8B}" type="parTrans" cxnId="{EFE5CDA3-07E3-4BF7-9CFB-D3BC967A23D0}">
      <dgm:prSet/>
      <dgm:spPr/>
      <dgm:t>
        <a:bodyPr/>
        <a:lstStyle/>
        <a:p>
          <a:endParaRPr lang="en-US"/>
        </a:p>
      </dgm:t>
    </dgm:pt>
    <dgm:pt modelId="{33D94A04-C6AD-4786-9833-BFFCEBE9445D}" type="sibTrans" cxnId="{EFE5CDA3-07E3-4BF7-9CFB-D3BC967A23D0}">
      <dgm:prSet/>
      <dgm:spPr/>
      <dgm:t>
        <a:bodyPr/>
        <a:lstStyle/>
        <a:p>
          <a:endParaRPr lang="en-US"/>
        </a:p>
      </dgm:t>
    </dgm:pt>
    <dgm:pt modelId="{A49AE172-0F25-41A0-9F02-B6F4835413C1}">
      <dgm:prSet/>
      <dgm:spPr/>
      <dgm:t>
        <a:bodyPr/>
        <a:lstStyle/>
        <a:p>
          <a:r>
            <a:rPr lang="en-US"/>
            <a:t>Internal or external bleeding, </a:t>
          </a:r>
        </a:p>
      </dgm:t>
    </dgm:pt>
    <dgm:pt modelId="{DFCADBB0-E9FD-4D28-A62F-22215D894339}" type="parTrans" cxnId="{C15E3B34-BF66-4A73-BF7C-8A47C750FE58}">
      <dgm:prSet/>
      <dgm:spPr/>
      <dgm:t>
        <a:bodyPr/>
        <a:lstStyle/>
        <a:p>
          <a:endParaRPr lang="en-US"/>
        </a:p>
      </dgm:t>
    </dgm:pt>
    <dgm:pt modelId="{DD061799-286D-4C3E-A7AD-05865DC56595}" type="sibTrans" cxnId="{C15E3B34-BF66-4A73-BF7C-8A47C750FE58}">
      <dgm:prSet/>
      <dgm:spPr/>
      <dgm:t>
        <a:bodyPr/>
        <a:lstStyle/>
        <a:p>
          <a:endParaRPr lang="en-US"/>
        </a:p>
      </dgm:t>
    </dgm:pt>
    <dgm:pt modelId="{449BF366-7171-47F1-A2D9-39E16DB8D580}">
      <dgm:prSet/>
      <dgm:spPr/>
      <dgm:t>
        <a:bodyPr/>
        <a:lstStyle/>
        <a:p>
          <a:r>
            <a:rPr lang="en-US"/>
            <a:t>Dehydration, or</a:t>
          </a:r>
        </a:p>
      </dgm:t>
    </dgm:pt>
    <dgm:pt modelId="{5F314245-C041-4799-86AB-04AB0FE35675}" type="parTrans" cxnId="{7CB1BDF0-1DC8-4690-A93A-36FD9CCE4EA9}">
      <dgm:prSet/>
      <dgm:spPr/>
      <dgm:t>
        <a:bodyPr/>
        <a:lstStyle/>
        <a:p>
          <a:endParaRPr lang="en-US"/>
        </a:p>
      </dgm:t>
    </dgm:pt>
    <dgm:pt modelId="{842F0290-7C59-4479-952C-483ABF7CC61C}" type="sibTrans" cxnId="{7CB1BDF0-1DC8-4690-A93A-36FD9CCE4EA9}">
      <dgm:prSet/>
      <dgm:spPr/>
      <dgm:t>
        <a:bodyPr/>
        <a:lstStyle/>
        <a:p>
          <a:endParaRPr lang="en-US"/>
        </a:p>
      </dgm:t>
    </dgm:pt>
    <dgm:pt modelId="{9AF9F46F-5842-464C-85F1-488AE52D8F87}">
      <dgm:prSet/>
      <dgm:spPr/>
      <dgm:t>
        <a:bodyPr/>
        <a:lstStyle/>
        <a:p>
          <a:r>
            <a:rPr lang="en-US" dirty="0"/>
            <a:t>Gastrointestinal/urinary losses</a:t>
          </a:r>
        </a:p>
      </dgm:t>
    </dgm:pt>
    <dgm:pt modelId="{091CC8AB-98FF-488A-9F71-F6B0E22D9AA0}" type="parTrans" cxnId="{37E0FACF-FEBE-4D9D-ABE5-07D87E545630}">
      <dgm:prSet/>
      <dgm:spPr/>
      <dgm:t>
        <a:bodyPr/>
        <a:lstStyle/>
        <a:p>
          <a:endParaRPr lang="en-US"/>
        </a:p>
      </dgm:t>
    </dgm:pt>
    <dgm:pt modelId="{D2C6C700-2083-42D2-BBFC-FC90AC1E5704}" type="sibTrans" cxnId="{37E0FACF-FEBE-4D9D-ABE5-07D87E545630}">
      <dgm:prSet/>
      <dgm:spPr/>
      <dgm:t>
        <a:bodyPr/>
        <a:lstStyle/>
        <a:p>
          <a:endParaRPr lang="en-US"/>
        </a:p>
      </dgm:t>
    </dgm:pt>
    <dgm:pt modelId="{1047BF9F-8655-436A-B986-B70AFC80C2DA}">
      <dgm:prSet/>
      <dgm:spPr/>
      <dgm:t>
        <a:bodyPr/>
        <a:lstStyle/>
        <a:p>
          <a:r>
            <a:rPr lang="en-US"/>
            <a:t>Hemodynamics: </a:t>
          </a:r>
        </a:p>
      </dgm:t>
    </dgm:pt>
    <dgm:pt modelId="{0C62B2F3-C8FA-495F-BD2D-08E5839E1202}" type="parTrans" cxnId="{3044B787-B72C-4055-BB41-A575ADDF624E}">
      <dgm:prSet/>
      <dgm:spPr/>
      <dgm:t>
        <a:bodyPr/>
        <a:lstStyle/>
        <a:p>
          <a:endParaRPr lang="en-US"/>
        </a:p>
      </dgm:t>
    </dgm:pt>
    <dgm:pt modelId="{E2CE2972-DCC1-460F-BB96-2C5AF2C94ED9}" type="sibTrans" cxnId="{3044B787-B72C-4055-BB41-A575ADDF624E}">
      <dgm:prSet/>
      <dgm:spPr/>
      <dgm:t>
        <a:bodyPr/>
        <a:lstStyle/>
        <a:p>
          <a:endParaRPr lang="en-US"/>
        </a:p>
      </dgm:t>
    </dgm:pt>
    <dgm:pt modelId="{81B80436-929F-4713-A50C-F4CA11D36EBA}">
      <dgm:prSet/>
      <dgm:spPr/>
      <dgm:t>
        <a:bodyPr/>
        <a:lstStyle/>
        <a:p>
          <a:r>
            <a:rPr lang="en-US" dirty="0"/>
            <a:t>↓Preload, ↓ Cardiac output, ↓ Stroke volume, ↓pulse pressure, ↓CVP, ↑SVR</a:t>
          </a:r>
        </a:p>
      </dgm:t>
    </dgm:pt>
    <dgm:pt modelId="{5408FC5E-1634-44BF-8569-97A853B5C4D7}" type="parTrans" cxnId="{5B8F1FB8-689D-4F7B-8F20-6001A9687B5C}">
      <dgm:prSet/>
      <dgm:spPr/>
      <dgm:t>
        <a:bodyPr/>
        <a:lstStyle/>
        <a:p>
          <a:endParaRPr lang="en-US"/>
        </a:p>
      </dgm:t>
    </dgm:pt>
    <dgm:pt modelId="{CBF2EEEC-501D-467D-9BCB-93D55AB1B67B}" type="sibTrans" cxnId="{5B8F1FB8-689D-4F7B-8F20-6001A9687B5C}">
      <dgm:prSet/>
      <dgm:spPr/>
      <dgm:t>
        <a:bodyPr/>
        <a:lstStyle/>
        <a:p>
          <a:endParaRPr lang="en-US"/>
        </a:p>
      </dgm:t>
    </dgm:pt>
    <dgm:pt modelId="{58D3EA07-B67F-4EA5-915E-D3974EB2F1B0}">
      <dgm:prSet/>
      <dgm:spPr/>
      <dgm:t>
        <a:bodyPr/>
        <a:lstStyle/>
        <a:p>
          <a:r>
            <a:rPr lang="en-US" dirty="0"/>
            <a:t> features: </a:t>
          </a:r>
        </a:p>
      </dgm:t>
    </dgm:pt>
    <dgm:pt modelId="{0EC67775-14A8-458B-8C2B-95CE3366BE34}" type="parTrans" cxnId="{614BF85A-B371-434D-9E8D-5AD3D8B7C31E}">
      <dgm:prSet/>
      <dgm:spPr/>
      <dgm:t>
        <a:bodyPr/>
        <a:lstStyle/>
        <a:p>
          <a:endParaRPr lang="en-US"/>
        </a:p>
      </dgm:t>
    </dgm:pt>
    <dgm:pt modelId="{1E5B5621-BE4F-4D19-9074-F929FD8B7C6D}" type="sibTrans" cxnId="{614BF85A-B371-434D-9E8D-5AD3D8B7C31E}">
      <dgm:prSet/>
      <dgm:spPr/>
      <dgm:t>
        <a:bodyPr/>
        <a:lstStyle/>
        <a:p>
          <a:endParaRPr lang="en-US"/>
        </a:p>
      </dgm:t>
    </dgm:pt>
    <dgm:pt modelId="{F324377A-146F-4FDD-A827-36CAD8A1631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Tachycardia</a:t>
          </a:r>
        </a:p>
      </dgm:t>
    </dgm:pt>
    <dgm:pt modelId="{8B791DA5-6918-4F41-B9FA-E9BE41934A5D}" type="parTrans" cxnId="{5C1C2E7F-85F4-49F7-95A3-9DFFAC943227}">
      <dgm:prSet/>
      <dgm:spPr/>
      <dgm:t>
        <a:bodyPr/>
        <a:lstStyle/>
        <a:p>
          <a:endParaRPr lang="en-US"/>
        </a:p>
      </dgm:t>
    </dgm:pt>
    <dgm:pt modelId="{B7804FA5-79A5-4C1D-8495-282E3679B457}" type="sibTrans" cxnId="{5C1C2E7F-85F4-49F7-95A3-9DFFAC943227}">
      <dgm:prSet/>
      <dgm:spPr/>
      <dgm:t>
        <a:bodyPr/>
        <a:lstStyle/>
        <a:p>
          <a:endParaRPr lang="en-US"/>
        </a:p>
      </dgm:t>
    </dgm:pt>
    <dgm:pt modelId="{B84CB401-D913-4BE3-89D8-E877D54D6E0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Cool, clammy peripheries, weak pulse</a:t>
          </a:r>
        </a:p>
      </dgm:t>
    </dgm:pt>
    <dgm:pt modelId="{6F3F6697-2C6A-480E-B1D1-DCA84A061661}" type="parTrans" cxnId="{622D57DC-40E9-4F72-9CC1-6E1FF5FE315E}">
      <dgm:prSet/>
      <dgm:spPr/>
      <dgm:t>
        <a:bodyPr/>
        <a:lstStyle/>
        <a:p>
          <a:endParaRPr lang="en-US"/>
        </a:p>
      </dgm:t>
    </dgm:pt>
    <dgm:pt modelId="{FED8D190-E451-44CC-96A1-535F5C484665}" type="sibTrans" cxnId="{622D57DC-40E9-4F72-9CC1-6E1FF5FE315E}">
      <dgm:prSet/>
      <dgm:spPr/>
      <dgm:t>
        <a:bodyPr/>
        <a:lstStyle/>
        <a:p>
          <a:endParaRPr lang="en-US"/>
        </a:p>
      </dgm:t>
    </dgm:pt>
    <dgm:pt modelId="{CC3B2235-72C3-4DD7-99CA-2DB37787F97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↑CRT, increased lactate</a:t>
          </a:r>
        </a:p>
      </dgm:t>
    </dgm:pt>
    <dgm:pt modelId="{E72C3204-D7C6-44AB-ACD9-5783B50F2661}" type="parTrans" cxnId="{3B71A664-40B7-4701-A248-E33908F676E3}">
      <dgm:prSet/>
      <dgm:spPr/>
      <dgm:t>
        <a:bodyPr/>
        <a:lstStyle/>
        <a:p>
          <a:endParaRPr lang="en-US"/>
        </a:p>
      </dgm:t>
    </dgm:pt>
    <dgm:pt modelId="{BE6D3C39-F458-4D89-BFDE-A7F86CC2E9A8}" type="sibTrans" cxnId="{3B71A664-40B7-4701-A248-E33908F676E3}">
      <dgm:prSet/>
      <dgm:spPr/>
      <dgm:t>
        <a:bodyPr/>
        <a:lstStyle/>
        <a:p>
          <a:endParaRPr lang="en-US"/>
        </a:p>
      </dgm:t>
    </dgm:pt>
    <dgm:pt modelId="{FBCE6C65-1669-4499-8D69-DECDE382DBB9}">
      <dgm:prSet/>
      <dgm:spPr/>
      <dgm:t>
        <a:bodyPr/>
        <a:lstStyle/>
        <a:p>
          <a:r>
            <a:rPr lang="en-US" dirty="0"/>
            <a:t>Large burn</a:t>
          </a:r>
        </a:p>
      </dgm:t>
    </dgm:pt>
    <dgm:pt modelId="{0C2940B7-932C-43A9-A098-1FEEFB0A9532}" type="parTrans" cxnId="{4DE54584-830E-4C46-886A-56CA69441331}">
      <dgm:prSet/>
      <dgm:spPr/>
      <dgm:t>
        <a:bodyPr/>
        <a:lstStyle/>
        <a:p>
          <a:endParaRPr lang="en-US"/>
        </a:p>
      </dgm:t>
    </dgm:pt>
    <dgm:pt modelId="{9C1D9A0A-AC06-4293-96CD-B97CE772C534}" type="sibTrans" cxnId="{4DE54584-830E-4C46-886A-56CA69441331}">
      <dgm:prSet/>
      <dgm:spPr/>
      <dgm:t>
        <a:bodyPr/>
        <a:lstStyle/>
        <a:p>
          <a:endParaRPr lang="en-US"/>
        </a:p>
      </dgm:t>
    </dgm:pt>
    <dgm:pt modelId="{E31A1E69-D2EC-46FB-9559-B27906FAF98E}">
      <dgm:prSet/>
      <dgm:spPr/>
      <dgm:t>
        <a:bodyPr/>
        <a:lstStyle/>
        <a:p>
          <a:r>
            <a:rPr lang="en-US" dirty="0"/>
            <a:t>Third space loss</a:t>
          </a:r>
        </a:p>
      </dgm:t>
    </dgm:pt>
    <dgm:pt modelId="{D9500459-9EC6-4FD4-9D88-2609F2F7F321}" type="parTrans" cxnId="{821CB696-FB50-44BC-A61C-D32C0E8E7ECC}">
      <dgm:prSet/>
      <dgm:spPr/>
      <dgm:t>
        <a:bodyPr/>
        <a:lstStyle/>
        <a:p>
          <a:endParaRPr lang="en-US"/>
        </a:p>
      </dgm:t>
    </dgm:pt>
    <dgm:pt modelId="{2885B73B-5C88-47B6-90E6-CA9A303C9C39}" type="sibTrans" cxnId="{821CB696-FB50-44BC-A61C-D32C0E8E7ECC}">
      <dgm:prSet/>
      <dgm:spPr/>
      <dgm:t>
        <a:bodyPr/>
        <a:lstStyle/>
        <a:p>
          <a:endParaRPr lang="en-US"/>
        </a:p>
      </dgm:t>
    </dgm:pt>
    <dgm:pt modelId="{33AFB25B-A42F-4D3B-BCB6-54F34C9AC846}">
      <dgm:prSet/>
      <dgm:spPr/>
      <dgm:t>
        <a:bodyPr/>
        <a:lstStyle/>
        <a:p>
          <a:r>
            <a:rPr lang="en-US" dirty="0"/>
            <a:t>Diuretic </a:t>
          </a:r>
        </a:p>
      </dgm:t>
    </dgm:pt>
    <dgm:pt modelId="{18E8351F-9120-487D-8577-F07FDE54E2DA}" type="parTrans" cxnId="{7B0B85AE-D94D-461B-AD95-4CE90D2820F0}">
      <dgm:prSet/>
      <dgm:spPr/>
      <dgm:t>
        <a:bodyPr/>
        <a:lstStyle/>
        <a:p>
          <a:endParaRPr lang="en-US"/>
        </a:p>
      </dgm:t>
    </dgm:pt>
    <dgm:pt modelId="{FC4657AB-0914-4F09-B5F6-857C48898FAD}" type="sibTrans" cxnId="{7B0B85AE-D94D-461B-AD95-4CE90D2820F0}">
      <dgm:prSet/>
      <dgm:spPr/>
      <dgm:t>
        <a:bodyPr/>
        <a:lstStyle/>
        <a:p>
          <a:endParaRPr lang="en-US"/>
        </a:p>
      </dgm:t>
    </dgm:pt>
    <dgm:pt modelId="{DDD4C3A1-73CD-4C1D-820E-EE6C20BD15B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↓ Urine output, </a:t>
          </a:r>
        </a:p>
      </dgm:t>
    </dgm:pt>
    <dgm:pt modelId="{424CBA0E-2138-43E9-BD8E-826DADEA37FE}" type="parTrans" cxnId="{B51339B5-F816-4A87-A2CD-67074992EA33}">
      <dgm:prSet/>
      <dgm:spPr/>
      <dgm:t>
        <a:bodyPr/>
        <a:lstStyle/>
        <a:p>
          <a:endParaRPr lang="en-US"/>
        </a:p>
      </dgm:t>
    </dgm:pt>
    <dgm:pt modelId="{0B09CE19-546F-4C6E-9E66-1FF1FBDA672B}" type="sibTrans" cxnId="{B51339B5-F816-4A87-A2CD-67074992EA33}">
      <dgm:prSet/>
      <dgm:spPr/>
      <dgm:t>
        <a:bodyPr/>
        <a:lstStyle/>
        <a:p>
          <a:endParaRPr lang="en-US"/>
        </a:p>
      </dgm:t>
    </dgm:pt>
    <dgm:pt modelId="{C005E535-A88C-46FB-B943-13BA38660D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hypotension</a:t>
          </a:r>
        </a:p>
      </dgm:t>
    </dgm:pt>
    <dgm:pt modelId="{43B2E133-BB8C-4EDC-9AE9-2146B40E3CC5}" type="parTrans" cxnId="{212750E4-2574-40DF-BC8C-C203AF0C8C3A}">
      <dgm:prSet/>
      <dgm:spPr/>
      <dgm:t>
        <a:bodyPr/>
        <a:lstStyle/>
        <a:p>
          <a:endParaRPr lang="en-US"/>
        </a:p>
      </dgm:t>
    </dgm:pt>
    <dgm:pt modelId="{DEB9656B-001E-4750-A019-AD6D5DA302B6}" type="sibTrans" cxnId="{212750E4-2574-40DF-BC8C-C203AF0C8C3A}">
      <dgm:prSet/>
      <dgm:spPr/>
      <dgm:t>
        <a:bodyPr/>
        <a:lstStyle/>
        <a:p>
          <a:endParaRPr lang="en-US"/>
        </a:p>
      </dgm:t>
    </dgm:pt>
    <dgm:pt modelId="{288C746F-EF5A-4F20-A718-CD25DFE69935}" type="pres">
      <dgm:prSet presAssocID="{70226EBA-CEF7-447A-9544-3C0C47E76FC3}" presName="Name0" presStyleCnt="0">
        <dgm:presLayoutVars>
          <dgm:dir/>
          <dgm:animLvl val="lvl"/>
          <dgm:resizeHandles val="exact"/>
        </dgm:presLayoutVars>
      </dgm:prSet>
      <dgm:spPr/>
    </dgm:pt>
    <dgm:pt modelId="{BA2EB517-4C54-476A-A78F-831CEE252C1F}" type="pres">
      <dgm:prSet presAssocID="{4E831EA4-51FF-4D9D-A075-F5CDF2BB3B15}" presName="composite" presStyleCnt="0"/>
      <dgm:spPr/>
    </dgm:pt>
    <dgm:pt modelId="{B9FA43AE-EE55-4572-9D34-C734BE02C522}" type="pres">
      <dgm:prSet presAssocID="{4E831EA4-51FF-4D9D-A075-F5CDF2BB3B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0B13E2F-2323-4673-970F-41663F119B1A}" type="pres">
      <dgm:prSet presAssocID="{4E831EA4-51FF-4D9D-A075-F5CDF2BB3B15}" presName="desTx" presStyleLbl="alignAccFollowNode1" presStyleIdx="0" presStyleCnt="3">
        <dgm:presLayoutVars>
          <dgm:bulletEnabled val="1"/>
        </dgm:presLayoutVars>
      </dgm:prSet>
      <dgm:spPr/>
    </dgm:pt>
    <dgm:pt modelId="{FBB3FD73-8AF9-48B1-A242-0FEB5D20F6BD}" type="pres">
      <dgm:prSet presAssocID="{33D94A04-C6AD-4786-9833-BFFCEBE9445D}" presName="space" presStyleCnt="0"/>
      <dgm:spPr/>
    </dgm:pt>
    <dgm:pt modelId="{E5F9C6A0-6DB3-46AF-B3D9-1EB6629E1DF9}" type="pres">
      <dgm:prSet presAssocID="{1047BF9F-8655-436A-B986-B70AFC80C2DA}" presName="composite" presStyleCnt="0"/>
      <dgm:spPr/>
    </dgm:pt>
    <dgm:pt modelId="{055E7911-EEC3-4E2D-8F65-F0EC3E6CE805}" type="pres">
      <dgm:prSet presAssocID="{1047BF9F-8655-436A-B986-B70AFC80C2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FCF0AA5-E4F6-48DC-9ED1-E07F3192A7DE}" type="pres">
      <dgm:prSet presAssocID="{1047BF9F-8655-436A-B986-B70AFC80C2DA}" presName="desTx" presStyleLbl="alignAccFollowNode1" presStyleIdx="1" presStyleCnt="3">
        <dgm:presLayoutVars>
          <dgm:bulletEnabled val="1"/>
        </dgm:presLayoutVars>
      </dgm:prSet>
      <dgm:spPr/>
    </dgm:pt>
    <dgm:pt modelId="{99DC523B-FAF6-458A-BD7A-0F2DD9344492}" type="pres">
      <dgm:prSet presAssocID="{E2CE2972-DCC1-460F-BB96-2C5AF2C94ED9}" presName="space" presStyleCnt="0"/>
      <dgm:spPr/>
    </dgm:pt>
    <dgm:pt modelId="{3F762431-9DB3-46D9-B83F-16947103B835}" type="pres">
      <dgm:prSet presAssocID="{58D3EA07-B67F-4EA5-915E-D3974EB2F1B0}" presName="composite" presStyleCnt="0"/>
      <dgm:spPr/>
    </dgm:pt>
    <dgm:pt modelId="{70949960-82CE-42E7-9427-09620B5BF227}" type="pres">
      <dgm:prSet presAssocID="{58D3EA07-B67F-4EA5-915E-D3974EB2F1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041A1E-7797-4B47-A76F-E2ED70CCAE03}" type="pres">
      <dgm:prSet presAssocID="{58D3EA07-B67F-4EA5-915E-D3974EB2F1B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4855910-461B-4CFA-801E-BA96C65101E3}" type="presOf" srcId="{4E831EA4-51FF-4D9D-A075-F5CDF2BB3B15}" destId="{B9FA43AE-EE55-4572-9D34-C734BE02C522}" srcOrd="0" destOrd="0" presId="urn:microsoft.com/office/officeart/2005/8/layout/hList1"/>
    <dgm:cxn modelId="{7AD83813-23F2-4148-ADA1-98916A529DB3}" type="presOf" srcId="{FBCE6C65-1669-4499-8D69-DECDE382DBB9}" destId="{20B13E2F-2323-4673-970F-41663F119B1A}" srcOrd="0" destOrd="3" presId="urn:microsoft.com/office/officeart/2005/8/layout/hList1"/>
    <dgm:cxn modelId="{E9B9AA24-06C1-429E-A532-207D04E239C9}" type="presOf" srcId="{C005E535-A88C-46FB-B943-13BA38660DC0}" destId="{94041A1E-7797-4B47-A76F-E2ED70CCAE03}" srcOrd="0" destOrd="1" presId="urn:microsoft.com/office/officeart/2005/8/layout/hList1"/>
    <dgm:cxn modelId="{C15E3B34-BF66-4A73-BF7C-8A47C750FE58}" srcId="{4E831EA4-51FF-4D9D-A075-F5CDF2BB3B15}" destId="{A49AE172-0F25-41A0-9F02-B6F4835413C1}" srcOrd="0" destOrd="0" parTransId="{DFCADBB0-E9FD-4D28-A62F-22215D894339}" sibTransId="{DD061799-286D-4C3E-A7AD-05865DC56595}"/>
    <dgm:cxn modelId="{42D57961-9C12-4E82-845A-139E9DFC0EC6}" type="presOf" srcId="{449BF366-7171-47F1-A2D9-39E16DB8D580}" destId="{20B13E2F-2323-4673-970F-41663F119B1A}" srcOrd="0" destOrd="1" presId="urn:microsoft.com/office/officeart/2005/8/layout/hList1"/>
    <dgm:cxn modelId="{3B71A664-40B7-4701-A248-E33908F676E3}" srcId="{58D3EA07-B67F-4EA5-915E-D3974EB2F1B0}" destId="{CC3B2235-72C3-4DD7-99CA-2DB37787F979}" srcOrd="4" destOrd="0" parTransId="{E72C3204-D7C6-44AB-ACD9-5783B50F2661}" sibTransId="{BE6D3C39-F458-4D89-BFDE-A7F86CC2E9A8}"/>
    <dgm:cxn modelId="{5A008D68-A87D-4DFB-AD66-C2394469F388}" type="presOf" srcId="{9AF9F46F-5842-464C-85F1-488AE52D8F87}" destId="{20B13E2F-2323-4673-970F-41663F119B1A}" srcOrd="0" destOrd="2" presId="urn:microsoft.com/office/officeart/2005/8/layout/hList1"/>
    <dgm:cxn modelId="{8EB08D6B-DC19-4FFC-9F88-F67DEA03D433}" type="presOf" srcId="{E31A1E69-D2EC-46FB-9559-B27906FAF98E}" destId="{20B13E2F-2323-4673-970F-41663F119B1A}" srcOrd="0" destOrd="4" presId="urn:microsoft.com/office/officeart/2005/8/layout/hList1"/>
    <dgm:cxn modelId="{98B52052-A39F-4939-B65A-430A2E4DC324}" type="presOf" srcId="{58D3EA07-B67F-4EA5-915E-D3974EB2F1B0}" destId="{70949960-82CE-42E7-9427-09620B5BF227}" srcOrd="0" destOrd="0" presId="urn:microsoft.com/office/officeart/2005/8/layout/hList1"/>
    <dgm:cxn modelId="{5DAB2A53-931B-4A6B-939E-A72233AC0B09}" type="presOf" srcId="{81B80436-929F-4713-A50C-F4CA11D36EBA}" destId="{4FCF0AA5-E4F6-48DC-9ED1-E07F3192A7DE}" srcOrd="0" destOrd="0" presId="urn:microsoft.com/office/officeart/2005/8/layout/hList1"/>
    <dgm:cxn modelId="{9875F954-B9A2-4A34-9277-43948BF2D726}" type="presOf" srcId="{70226EBA-CEF7-447A-9544-3C0C47E76FC3}" destId="{288C746F-EF5A-4F20-A718-CD25DFE69935}" srcOrd="0" destOrd="0" presId="urn:microsoft.com/office/officeart/2005/8/layout/hList1"/>
    <dgm:cxn modelId="{614BF85A-B371-434D-9E8D-5AD3D8B7C31E}" srcId="{70226EBA-CEF7-447A-9544-3C0C47E76FC3}" destId="{58D3EA07-B67F-4EA5-915E-D3974EB2F1B0}" srcOrd="2" destOrd="0" parTransId="{0EC67775-14A8-458B-8C2B-95CE3366BE34}" sibTransId="{1E5B5621-BE4F-4D19-9074-F929FD8B7C6D}"/>
    <dgm:cxn modelId="{5C1C2E7F-85F4-49F7-95A3-9DFFAC943227}" srcId="{58D3EA07-B67F-4EA5-915E-D3974EB2F1B0}" destId="{F324377A-146F-4FDD-A827-36CAD8A16310}" srcOrd="0" destOrd="0" parTransId="{8B791DA5-6918-4F41-B9FA-E9BE41934A5D}" sibTransId="{B7804FA5-79A5-4C1D-8495-282E3679B457}"/>
    <dgm:cxn modelId="{4DE54584-830E-4C46-886A-56CA69441331}" srcId="{4E831EA4-51FF-4D9D-A075-F5CDF2BB3B15}" destId="{FBCE6C65-1669-4499-8D69-DECDE382DBB9}" srcOrd="3" destOrd="0" parTransId="{0C2940B7-932C-43A9-A098-1FEEFB0A9532}" sibTransId="{9C1D9A0A-AC06-4293-96CD-B97CE772C534}"/>
    <dgm:cxn modelId="{3044B787-B72C-4055-BB41-A575ADDF624E}" srcId="{70226EBA-CEF7-447A-9544-3C0C47E76FC3}" destId="{1047BF9F-8655-436A-B986-B70AFC80C2DA}" srcOrd="1" destOrd="0" parTransId="{0C62B2F3-C8FA-495F-BD2D-08E5839E1202}" sibTransId="{E2CE2972-DCC1-460F-BB96-2C5AF2C94ED9}"/>
    <dgm:cxn modelId="{5A124D8E-175D-4A0B-8844-96C5634F8992}" type="presOf" srcId="{F324377A-146F-4FDD-A827-36CAD8A16310}" destId="{94041A1E-7797-4B47-A76F-E2ED70CCAE03}" srcOrd="0" destOrd="0" presId="urn:microsoft.com/office/officeart/2005/8/layout/hList1"/>
    <dgm:cxn modelId="{821CB696-FB50-44BC-A61C-D32C0E8E7ECC}" srcId="{4E831EA4-51FF-4D9D-A075-F5CDF2BB3B15}" destId="{E31A1E69-D2EC-46FB-9559-B27906FAF98E}" srcOrd="4" destOrd="0" parTransId="{D9500459-9EC6-4FD4-9D88-2609F2F7F321}" sibTransId="{2885B73B-5C88-47B6-90E6-CA9A303C9C39}"/>
    <dgm:cxn modelId="{EFE5CDA3-07E3-4BF7-9CFB-D3BC967A23D0}" srcId="{70226EBA-CEF7-447A-9544-3C0C47E76FC3}" destId="{4E831EA4-51FF-4D9D-A075-F5CDF2BB3B15}" srcOrd="0" destOrd="0" parTransId="{67D7684A-291F-4D0F-9EA8-2871FB6BEA8B}" sibTransId="{33D94A04-C6AD-4786-9833-BFFCEBE9445D}"/>
    <dgm:cxn modelId="{7B0B85AE-D94D-461B-AD95-4CE90D2820F0}" srcId="{4E831EA4-51FF-4D9D-A075-F5CDF2BB3B15}" destId="{33AFB25B-A42F-4D3B-BCB6-54F34C9AC846}" srcOrd="5" destOrd="0" parTransId="{18E8351F-9120-487D-8577-F07FDE54E2DA}" sibTransId="{FC4657AB-0914-4F09-B5F6-857C48898FAD}"/>
    <dgm:cxn modelId="{889D63B4-B0C3-4619-819A-EC7FB3D3EC70}" type="presOf" srcId="{B84CB401-D913-4BE3-89D8-E877D54D6E05}" destId="{94041A1E-7797-4B47-A76F-E2ED70CCAE03}" srcOrd="0" destOrd="3" presId="urn:microsoft.com/office/officeart/2005/8/layout/hList1"/>
    <dgm:cxn modelId="{B51339B5-F816-4A87-A2CD-67074992EA33}" srcId="{58D3EA07-B67F-4EA5-915E-D3974EB2F1B0}" destId="{DDD4C3A1-73CD-4C1D-820E-EE6C20BD15BA}" srcOrd="2" destOrd="0" parTransId="{424CBA0E-2138-43E9-BD8E-826DADEA37FE}" sibTransId="{0B09CE19-546F-4C6E-9E66-1FF1FBDA672B}"/>
    <dgm:cxn modelId="{5B8F1FB8-689D-4F7B-8F20-6001A9687B5C}" srcId="{1047BF9F-8655-436A-B986-B70AFC80C2DA}" destId="{81B80436-929F-4713-A50C-F4CA11D36EBA}" srcOrd="0" destOrd="0" parTransId="{5408FC5E-1634-44BF-8569-97A853B5C4D7}" sibTransId="{CBF2EEEC-501D-467D-9BCB-93D55AB1B67B}"/>
    <dgm:cxn modelId="{37E0FACF-FEBE-4D9D-ABE5-07D87E545630}" srcId="{4E831EA4-51FF-4D9D-A075-F5CDF2BB3B15}" destId="{9AF9F46F-5842-464C-85F1-488AE52D8F87}" srcOrd="2" destOrd="0" parTransId="{091CC8AB-98FF-488A-9F71-F6B0E22D9AA0}" sibTransId="{D2C6C700-2083-42D2-BBFC-FC90AC1E5704}"/>
    <dgm:cxn modelId="{622D57DC-40E9-4F72-9CC1-6E1FF5FE315E}" srcId="{58D3EA07-B67F-4EA5-915E-D3974EB2F1B0}" destId="{B84CB401-D913-4BE3-89D8-E877D54D6E05}" srcOrd="3" destOrd="0" parTransId="{6F3F6697-2C6A-480E-B1D1-DCA84A061661}" sibTransId="{FED8D190-E451-44CC-96A1-535F5C484665}"/>
    <dgm:cxn modelId="{212750E4-2574-40DF-BC8C-C203AF0C8C3A}" srcId="{58D3EA07-B67F-4EA5-915E-D3974EB2F1B0}" destId="{C005E535-A88C-46FB-B943-13BA38660DC0}" srcOrd="1" destOrd="0" parTransId="{43B2E133-BB8C-4EDC-9AE9-2146B40E3CC5}" sibTransId="{DEB9656B-001E-4750-A019-AD6D5DA302B6}"/>
    <dgm:cxn modelId="{917690E7-A245-4D55-A9CB-5F833D0A119E}" type="presOf" srcId="{33AFB25B-A42F-4D3B-BCB6-54F34C9AC846}" destId="{20B13E2F-2323-4673-970F-41663F119B1A}" srcOrd="0" destOrd="5" presId="urn:microsoft.com/office/officeart/2005/8/layout/hList1"/>
    <dgm:cxn modelId="{2EFD1DEC-17E1-462C-AB45-9F38AA790AEC}" type="presOf" srcId="{DDD4C3A1-73CD-4C1D-820E-EE6C20BD15BA}" destId="{94041A1E-7797-4B47-A76F-E2ED70CCAE03}" srcOrd="0" destOrd="2" presId="urn:microsoft.com/office/officeart/2005/8/layout/hList1"/>
    <dgm:cxn modelId="{7CB1BDF0-1DC8-4690-A93A-36FD9CCE4EA9}" srcId="{4E831EA4-51FF-4D9D-A075-F5CDF2BB3B15}" destId="{449BF366-7171-47F1-A2D9-39E16DB8D580}" srcOrd="1" destOrd="0" parTransId="{5F314245-C041-4799-86AB-04AB0FE35675}" sibTransId="{842F0290-7C59-4479-952C-483ABF7CC61C}"/>
    <dgm:cxn modelId="{AF2CA5F1-A3A9-488B-81F2-B059230E9D27}" type="presOf" srcId="{1047BF9F-8655-436A-B986-B70AFC80C2DA}" destId="{055E7911-EEC3-4E2D-8F65-F0EC3E6CE805}" srcOrd="0" destOrd="0" presId="urn:microsoft.com/office/officeart/2005/8/layout/hList1"/>
    <dgm:cxn modelId="{D8A343F8-7D23-41CE-9C76-3A4B641C060D}" type="presOf" srcId="{A49AE172-0F25-41A0-9F02-B6F4835413C1}" destId="{20B13E2F-2323-4673-970F-41663F119B1A}" srcOrd="0" destOrd="0" presId="urn:microsoft.com/office/officeart/2005/8/layout/hList1"/>
    <dgm:cxn modelId="{BF76E5FD-7CFB-4BBA-A009-1D1259EADB63}" type="presOf" srcId="{CC3B2235-72C3-4DD7-99CA-2DB37787F979}" destId="{94041A1E-7797-4B47-A76F-E2ED70CCAE03}" srcOrd="0" destOrd="4" presId="urn:microsoft.com/office/officeart/2005/8/layout/hList1"/>
    <dgm:cxn modelId="{F879DCEE-3B17-48FA-B7B4-BE83D33F9529}" type="presParOf" srcId="{288C746F-EF5A-4F20-A718-CD25DFE69935}" destId="{BA2EB517-4C54-476A-A78F-831CEE252C1F}" srcOrd="0" destOrd="0" presId="urn:microsoft.com/office/officeart/2005/8/layout/hList1"/>
    <dgm:cxn modelId="{37B485DF-4645-44C3-A5F9-CCE9EAEF79B1}" type="presParOf" srcId="{BA2EB517-4C54-476A-A78F-831CEE252C1F}" destId="{B9FA43AE-EE55-4572-9D34-C734BE02C522}" srcOrd="0" destOrd="0" presId="urn:microsoft.com/office/officeart/2005/8/layout/hList1"/>
    <dgm:cxn modelId="{3D30D2EA-A4B7-4185-83D4-A497880C3C50}" type="presParOf" srcId="{BA2EB517-4C54-476A-A78F-831CEE252C1F}" destId="{20B13E2F-2323-4673-970F-41663F119B1A}" srcOrd="1" destOrd="0" presId="urn:microsoft.com/office/officeart/2005/8/layout/hList1"/>
    <dgm:cxn modelId="{7A055F57-BFC8-48C8-88E8-BCA8E75BE228}" type="presParOf" srcId="{288C746F-EF5A-4F20-A718-CD25DFE69935}" destId="{FBB3FD73-8AF9-48B1-A242-0FEB5D20F6BD}" srcOrd="1" destOrd="0" presId="urn:microsoft.com/office/officeart/2005/8/layout/hList1"/>
    <dgm:cxn modelId="{EA75D9F0-54D5-4BC3-BC65-3CB8EB11BCCB}" type="presParOf" srcId="{288C746F-EF5A-4F20-A718-CD25DFE69935}" destId="{E5F9C6A0-6DB3-46AF-B3D9-1EB6629E1DF9}" srcOrd="2" destOrd="0" presId="urn:microsoft.com/office/officeart/2005/8/layout/hList1"/>
    <dgm:cxn modelId="{198AC026-9CF6-4A1B-A576-963AF85806BC}" type="presParOf" srcId="{E5F9C6A0-6DB3-46AF-B3D9-1EB6629E1DF9}" destId="{055E7911-EEC3-4E2D-8F65-F0EC3E6CE805}" srcOrd="0" destOrd="0" presId="urn:microsoft.com/office/officeart/2005/8/layout/hList1"/>
    <dgm:cxn modelId="{41FC5C20-4BE5-4325-824B-EDA33C64CA60}" type="presParOf" srcId="{E5F9C6A0-6DB3-46AF-B3D9-1EB6629E1DF9}" destId="{4FCF0AA5-E4F6-48DC-9ED1-E07F3192A7DE}" srcOrd="1" destOrd="0" presId="urn:microsoft.com/office/officeart/2005/8/layout/hList1"/>
    <dgm:cxn modelId="{C6F8ACE7-B2BA-4A34-AD15-75185C092588}" type="presParOf" srcId="{288C746F-EF5A-4F20-A718-CD25DFE69935}" destId="{99DC523B-FAF6-458A-BD7A-0F2DD9344492}" srcOrd="3" destOrd="0" presId="urn:microsoft.com/office/officeart/2005/8/layout/hList1"/>
    <dgm:cxn modelId="{A84FD72C-8BF2-48B5-8D72-4AAC0E806220}" type="presParOf" srcId="{288C746F-EF5A-4F20-A718-CD25DFE69935}" destId="{3F762431-9DB3-46D9-B83F-16947103B835}" srcOrd="4" destOrd="0" presId="urn:microsoft.com/office/officeart/2005/8/layout/hList1"/>
    <dgm:cxn modelId="{7D23CD34-03B3-4DB4-9F97-531068E5B8BA}" type="presParOf" srcId="{3F762431-9DB3-46D9-B83F-16947103B835}" destId="{70949960-82CE-42E7-9427-09620B5BF227}" srcOrd="0" destOrd="0" presId="urn:microsoft.com/office/officeart/2005/8/layout/hList1"/>
    <dgm:cxn modelId="{9306E752-24EF-4716-8CB6-0C0ED5AB367E}" type="presParOf" srcId="{3F762431-9DB3-46D9-B83F-16947103B835}" destId="{94041A1E-7797-4B47-A76F-E2ED70CCAE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A2C436-A5B3-4899-80C3-1A05230C20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692D8A-ACF8-4437-93E1-AE63407C4F39}">
      <dgm:prSet custT="1"/>
      <dgm:spPr/>
      <dgm:t>
        <a:bodyPr/>
        <a:lstStyle/>
        <a:p>
          <a:r>
            <a:rPr lang="en-US" sz="2400" dirty="0"/>
            <a:t>Management: identify cause and treat,</a:t>
          </a:r>
        </a:p>
        <a:p>
          <a:r>
            <a:rPr lang="en-US" sz="2400" dirty="0"/>
            <a:t>Fluid and/or blood transfusion</a:t>
          </a:r>
        </a:p>
      </dgm:t>
    </dgm:pt>
    <dgm:pt modelId="{C2C240A6-51C9-436C-A234-E8EF50FB3609}" type="parTrans" cxnId="{75E9B393-22BF-4D64-982E-BCE0A3FBC3B2}">
      <dgm:prSet/>
      <dgm:spPr/>
      <dgm:t>
        <a:bodyPr/>
        <a:lstStyle/>
        <a:p>
          <a:endParaRPr lang="en-US" sz="2000"/>
        </a:p>
      </dgm:t>
    </dgm:pt>
    <dgm:pt modelId="{8862CD3C-1500-42CB-93DB-14D442AE9FCD}" type="sibTrans" cxnId="{75E9B393-22BF-4D64-982E-BCE0A3FBC3B2}">
      <dgm:prSet/>
      <dgm:spPr/>
      <dgm:t>
        <a:bodyPr/>
        <a:lstStyle/>
        <a:p>
          <a:endParaRPr lang="en-US" sz="2000"/>
        </a:p>
      </dgm:t>
    </dgm:pt>
    <dgm:pt modelId="{FFF460FC-C82F-47DF-873A-37E88E0942DA}">
      <dgm:prSet custT="1"/>
      <dgm:spPr/>
      <dgm:t>
        <a:bodyPr/>
        <a:lstStyle/>
        <a:p>
          <a:r>
            <a:rPr lang="en-US" sz="2400" dirty="0"/>
            <a:t>Dynamic indices of intravascular fluid deficit (pulse pressure variation, stroke volume variation, and passive leg raising) are preferred for diagnosing and monitoring ongoing fluid resuscitation. </a:t>
          </a:r>
        </a:p>
      </dgm:t>
    </dgm:pt>
    <dgm:pt modelId="{6ECEB26B-96E9-43D8-B1A5-A69B9E1A2AB1}" type="parTrans" cxnId="{926A47DD-881D-4B0F-85BD-30523AEA54E4}">
      <dgm:prSet/>
      <dgm:spPr/>
      <dgm:t>
        <a:bodyPr/>
        <a:lstStyle/>
        <a:p>
          <a:endParaRPr lang="en-US" sz="2000"/>
        </a:p>
      </dgm:t>
    </dgm:pt>
    <dgm:pt modelId="{059C5749-D02E-4C1B-8D5A-345468F42B4A}" type="sibTrans" cxnId="{926A47DD-881D-4B0F-85BD-30523AEA54E4}">
      <dgm:prSet/>
      <dgm:spPr/>
      <dgm:t>
        <a:bodyPr/>
        <a:lstStyle/>
        <a:p>
          <a:endParaRPr lang="en-US" sz="2000"/>
        </a:p>
      </dgm:t>
    </dgm:pt>
    <dgm:pt modelId="{D0EF8306-1E40-49F7-9DC7-B02646A1B61E}">
      <dgm:prSet custT="1"/>
      <dgm:spPr/>
      <dgm:t>
        <a:bodyPr/>
        <a:lstStyle/>
        <a:p>
          <a:r>
            <a:rPr lang="en-US" sz="2400" dirty="0"/>
            <a:t>Packed blood cell transfusion is needed to keep hemoglobin level &gt;7 gm/dl. </a:t>
          </a:r>
        </a:p>
      </dgm:t>
    </dgm:pt>
    <dgm:pt modelId="{7E482B48-5AE6-446E-9466-B62DE616FCD2}" type="parTrans" cxnId="{6607A1B0-F12F-41A2-B110-0969A9787DA4}">
      <dgm:prSet/>
      <dgm:spPr/>
      <dgm:t>
        <a:bodyPr/>
        <a:lstStyle/>
        <a:p>
          <a:endParaRPr lang="en-US" sz="2000"/>
        </a:p>
      </dgm:t>
    </dgm:pt>
    <dgm:pt modelId="{5C4F466B-BF35-414A-BE6C-00636715FF7D}" type="sibTrans" cxnId="{6607A1B0-F12F-41A2-B110-0969A9787DA4}">
      <dgm:prSet/>
      <dgm:spPr/>
      <dgm:t>
        <a:bodyPr/>
        <a:lstStyle/>
        <a:p>
          <a:endParaRPr lang="en-US" sz="2000"/>
        </a:p>
      </dgm:t>
    </dgm:pt>
    <dgm:pt modelId="{6B5C9D3F-9832-4766-B203-A7CEF92ED17F}">
      <dgm:prSet custT="1"/>
      <dgm:spPr/>
      <dgm:t>
        <a:bodyPr/>
        <a:lstStyle/>
        <a:p>
          <a:r>
            <a:rPr lang="en-US" sz="2400" dirty="0"/>
            <a:t>If fluid resuscitation cannot maintain tissue perfusion, vasopressors (norepinephrine, vasopressin) are added, and a second etiology of shock is searched.</a:t>
          </a:r>
        </a:p>
      </dgm:t>
    </dgm:pt>
    <dgm:pt modelId="{83608914-7532-4E38-BDA0-7911931F6112}" type="parTrans" cxnId="{9C715F26-AF88-47BD-948F-0256AFED2F5B}">
      <dgm:prSet/>
      <dgm:spPr/>
      <dgm:t>
        <a:bodyPr/>
        <a:lstStyle/>
        <a:p>
          <a:endParaRPr lang="en-US" sz="2000"/>
        </a:p>
      </dgm:t>
    </dgm:pt>
    <dgm:pt modelId="{5D025314-20E5-4462-BF0A-F1D374D32B47}" type="sibTrans" cxnId="{9C715F26-AF88-47BD-948F-0256AFED2F5B}">
      <dgm:prSet/>
      <dgm:spPr/>
      <dgm:t>
        <a:bodyPr/>
        <a:lstStyle/>
        <a:p>
          <a:endParaRPr lang="en-US" sz="2000"/>
        </a:p>
      </dgm:t>
    </dgm:pt>
    <dgm:pt modelId="{438A2A90-2089-4C84-BD14-1960A0F36B15}" type="pres">
      <dgm:prSet presAssocID="{C7A2C436-A5B3-4899-80C3-1A05230C2072}" presName="vert0" presStyleCnt="0">
        <dgm:presLayoutVars>
          <dgm:dir/>
          <dgm:animOne val="branch"/>
          <dgm:animLvl val="lvl"/>
        </dgm:presLayoutVars>
      </dgm:prSet>
      <dgm:spPr/>
    </dgm:pt>
    <dgm:pt modelId="{ED9AF9EB-AA09-4E37-AD9F-16A7011B2C04}" type="pres">
      <dgm:prSet presAssocID="{43692D8A-ACF8-4437-93E1-AE63407C4F39}" presName="thickLine" presStyleLbl="alignNode1" presStyleIdx="0" presStyleCnt="4"/>
      <dgm:spPr/>
    </dgm:pt>
    <dgm:pt modelId="{847A8156-4C75-45F5-AF52-2242D6011C8E}" type="pres">
      <dgm:prSet presAssocID="{43692D8A-ACF8-4437-93E1-AE63407C4F39}" presName="horz1" presStyleCnt="0"/>
      <dgm:spPr/>
    </dgm:pt>
    <dgm:pt modelId="{276A9FC4-8BA1-4532-A087-EF992A66BD63}" type="pres">
      <dgm:prSet presAssocID="{43692D8A-ACF8-4437-93E1-AE63407C4F39}" presName="tx1" presStyleLbl="revTx" presStyleIdx="0" presStyleCnt="4"/>
      <dgm:spPr/>
    </dgm:pt>
    <dgm:pt modelId="{BEADB6B9-A60E-49B6-8E79-A8BD728124A8}" type="pres">
      <dgm:prSet presAssocID="{43692D8A-ACF8-4437-93E1-AE63407C4F39}" presName="vert1" presStyleCnt="0"/>
      <dgm:spPr/>
    </dgm:pt>
    <dgm:pt modelId="{059011B5-FEE6-4591-BA80-E75B6DD00C31}" type="pres">
      <dgm:prSet presAssocID="{FFF460FC-C82F-47DF-873A-37E88E0942DA}" presName="thickLine" presStyleLbl="alignNode1" presStyleIdx="1" presStyleCnt="4"/>
      <dgm:spPr/>
    </dgm:pt>
    <dgm:pt modelId="{93D7A2D3-5B23-4144-BB60-8D3B33D8C614}" type="pres">
      <dgm:prSet presAssocID="{FFF460FC-C82F-47DF-873A-37E88E0942DA}" presName="horz1" presStyleCnt="0"/>
      <dgm:spPr/>
    </dgm:pt>
    <dgm:pt modelId="{51EA1779-E8B2-410A-9866-497C841A7A8D}" type="pres">
      <dgm:prSet presAssocID="{FFF460FC-C82F-47DF-873A-37E88E0942DA}" presName="tx1" presStyleLbl="revTx" presStyleIdx="1" presStyleCnt="4" custScaleY="110346"/>
      <dgm:spPr/>
    </dgm:pt>
    <dgm:pt modelId="{1B484B1F-743E-44B8-91A3-3734C86FFEAF}" type="pres">
      <dgm:prSet presAssocID="{FFF460FC-C82F-47DF-873A-37E88E0942DA}" presName="vert1" presStyleCnt="0"/>
      <dgm:spPr/>
    </dgm:pt>
    <dgm:pt modelId="{273CD77E-6643-4FA2-BB9E-7D3048BDB49B}" type="pres">
      <dgm:prSet presAssocID="{D0EF8306-1E40-49F7-9DC7-B02646A1B61E}" presName="thickLine" presStyleLbl="alignNode1" presStyleIdx="2" presStyleCnt="4"/>
      <dgm:spPr/>
    </dgm:pt>
    <dgm:pt modelId="{A2DDD06A-3B85-426A-B19D-96D6133BD7F0}" type="pres">
      <dgm:prSet presAssocID="{D0EF8306-1E40-49F7-9DC7-B02646A1B61E}" presName="horz1" presStyleCnt="0"/>
      <dgm:spPr/>
    </dgm:pt>
    <dgm:pt modelId="{709B84FB-C75B-4F8E-9D82-501F85D62CBE}" type="pres">
      <dgm:prSet presAssocID="{D0EF8306-1E40-49F7-9DC7-B02646A1B61E}" presName="tx1" presStyleLbl="revTx" presStyleIdx="2" presStyleCnt="4"/>
      <dgm:spPr/>
    </dgm:pt>
    <dgm:pt modelId="{1A0A7489-CA88-4DE3-9703-4F2BF90FBE18}" type="pres">
      <dgm:prSet presAssocID="{D0EF8306-1E40-49F7-9DC7-B02646A1B61E}" presName="vert1" presStyleCnt="0"/>
      <dgm:spPr/>
    </dgm:pt>
    <dgm:pt modelId="{085C39F2-48DC-4D10-90EB-4D3F2EA8621A}" type="pres">
      <dgm:prSet presAssocID="{6B5C9D3F-9832-4766-B203-A7CEF92ED17F}" presName="thickLine" presStyleLbl="alignNode1" presStyleIdx="3" presStyleCnt="4"/>
      <dgm:spPr/>
    </dgm:pt>
    <dgm:pt modelId="{E7155B15-85E0-4C09-9F38-9BC51E1F43DD}" type="pres">
      <dgm:prSet presAssocID="{6B5C9D3F-9832-4766-B203-A7CEF92ED17F}" presName="horz1" presStyleCnt="0"/>
      <dgm:spPr/>
    </dgm:pt>
    <dgm:pt modelId="{E5D4384B-5C9D-4B1D-BB86-10D3CF9087BF}" type="pres">
      <dgm:prSet presAssocID="{6B5C9D3F-9832-4766-B203-A7CEF92ED17F}" presName="tx1" presStyleLbl="revTx" presStyleIdx="3" presStyleCnt="4"/>
      <dgm:spPr/>
    </dgm:pt>
    <dgm:pt modelId="{2592D480-190A-4466-AD99-F3DB3E326C0F}" type="pres">
      <dgm:prSet presAssocID="{6B5C9D3F-9832-4766-B203-A7CEF92ED17F}" presName="vert1" presStyleCnt="0"/>
      <dgm:spPr/>
    </dgm:pt>
  </dgm:ptLst>
  <dgm:cxnLst>
    <dgm:cxn modelId="{E8B1C81C-BB45-4E0E-8B34-1BFE716B7DAC}" type="presOf" srcId="{D0EF8306-1E40-49F7-9DC7-B02646A1B61E}" destId="{709B84FB-C75B-4F8E-9D82-501F85D62CBE}" srcOrd="0" destOrd="0" presId="urn:microsoft.com/office/officeart/2008/layout/LinedList"/>
    <dgm:cxn modelId="{9C715F26-AF88-47BD-948F-0256AFED2F5B}" srcId="{C7A2C436-A5B3-4899-80C3-1A05230C2072}" destId="{6B5C9D3F-9832-4766-B203-A7CEF92ED17F}" srcOrd="3" destOrd="0" parTransId="{83608914-7532-4E38-BDA0-7911931F6112}" sibTransId="{5D025314-20E5-4462-BF0A-F1D374D32B47}"/>
    <dgm:cxn modelId="{CB76C144-8B2C-4CC9-8131-C0F0F25B815C}" type="presOf" srcId="{6B5C9D3F-9832-4766-B203-A7CEF92ED17F}" destId="{E5D4384B-5C9D-4B1D-BB86-10D3CF9087BF}" srcOrd="0" destOrd="0" presId="urn:microsoft.com/office/officeart/2008/layout/LinedList"/>
    <dgm:cxn modelId="{B4C5F58A-33A1-49C7-8828-942728EDB097}" type="presOf" srcId="{FFF460FC-C82F-47DF-873A-37E88E0942DA}" destId="{51EA1779-E8B2-410A-9866-497C841A7A8D}" srcOrd="0" destOrd="0" presId="urn:microsoft.com/office/officeart/2008/layout/LinedList"/>
    <dgm:cxn modelId="{75E9B393-22BF-4D64-982E-BCE0A3FBC3B2}" srcId="{C7A2C436-A5B3-4899-80C3-1A05230C2072}" destId="{43692D8A-ACF8-4437-93E1-AE63407C4F39}" srcOrd="0" destOrd="0" parTransId="{C2C240A6-51C9-436C-A234-E8EF50FB3609}" sibTransId="{8862CD3C-1500-42CB-93DB-14D442AE9FCD}"/>
    <dgm:cxn modelId="{BC21849E-95E6-4688-946D-7886E7407872}" type="presOf" srcId="{43692D8A-ACF8-4437-93E1-AE63407C4F39}" destId="{276A9FC4-8BA1-4532-A087-EF992A66BD63}" srcOrd="0" destOrd="0" presId="urn:microsoft.com/office/officeart/2008/layout/LinedList"/>
    <dgm:cxn modelId="{6607A1B0-F12F-41A2-B110-0969A9787DA4}" srcId="{C7A2C436-A5B3-4899-80C3-1A05230C2072}" destId="{D0EF8306-1E40-49F7-9DC7-B02646A1B61E}" srcOrd="2" destOrd="0" parTransId="{7E482B48-5AE6-446E-9466-B62DE616FCD2}" sibTransId="{5C4F466B-BF35-414A-BE6C-00636715FF7D}"/>
    <dgm:cxn modelId="{22FC43C5-FA95-4007-AA62-972C9490F3E6}" type="presOf" srcId="{C7A2C436-A5B3-4899-80C3-1A05230C2072}" destId="{438A2A90-2089-4C84-BD14-1960A0F36B15}" srcOrd="0" destOrd="0" presId="urn:microsoft.com/office/officeart/2008/layout/LinedList"/>
    <dgm:cxn modelId="{926A47DD-881D-4B0F-85BD-30523AEA54E4}" srcId="{C7A2C436-A5B3-4899-80C3-1A05230C2072}" destId="{FFF460FC-C82F-47DF-873A-37E88E0942DA}" srcOrd="1" destOrd="0" parTransId="{6ECEB26B-96E9-43D8-B1A5-A69B9E1A2AB1}" sibTransId="{059C5749-D02E-4C1B-8D5A-345468F42B4A}"/>
    <dgm:cxn modelId="{FCD71766-A989-458A-A42B-C5D4430811AE}" type="presParOf" srcId="{438A2A90-2089-4C84-BD14-1960A0F36B15}" destId="{ED9AF9EB-AA09-4E37-AD9F-16A7011B2C04}" srcOrd="0" destOrd="0" presId="urn:microsoft.com/office/officeart/2008/layout/LinedList"/>
    <dgm:cxn modelId="{FA33350B-442C-425D-B7E4-6C4A7C29339D}" type="presParOf" srcId="{438A2A90-2089-4C84-BD14-1960A0F36B15}" destId="{847A8156-4C75-45F5-AF52-2242D6011C8E}" srcOrd="1" destOrd="0" presId="urn:microsoft.com/office/officeart/2008/layout/LinedList"/>
    <dgm:cxn modelId="{D13FB6DF-B714-4777-91CC-F91FB656C1C6}" type="presParOf" srcId="{847A8156-4C75-45F5-AF52-2242D6011C8E}" destId="{276A9FC4-8BA1-4532-A087-EF992A66BD63}" srcOrd="0" destOrd="0" presId="urn:microsoft.com/office/officeart/2008/layout/LinedList"/>
    <dgm:cxn modelId="{38B1591F-5622-4343-A035-89F20A185E3C}" type="presParOf" srcId="{847A8156-4C75-45F5-AF52-2242D6011C8E}" destId="{BEADB6B9-A60E-49B6-8E79-A8BD728124A8}" srcOrd="1" destOrd="0" presId="urn:microsoft.com/office/officeart/2008/layout/LinedList"/>
    <dgm:cxn modelId="{AF1766A3-D569-40CF-8E7F-2C6A62A66078}" type="presParOf" srcId="{438A2A90-2089-4C84-BD14-1960A0F36B15}" destId="{059011B5-FEE6-4591-BA80-E75B6DD00C31}" srcOrd="2" destOrd="0" presId="urn:microsoft.com/office/officeart/2008/layout/LinedList"/>
    <dgm:cxn modelId="{286718B9-6DC5-4A10-85B1-D34D18F9E555}" type="presParOf" srcId="{438A2A90-2089-4C84-BD14-1960A0F36B15}" destId="{93D7A2D3-5B23-4144-BB60-8D3B33D8C614}" srcOrd="3" destOrd="0" presId="urn:microsoft.com/office/officeart/2008/layout/LinedList"/>
    <dgm:cxn modelId="{060F645A-63E8-4532-9E19-7555BF8D1FA4}" type="presParOf" srcId="{93D7A2D3-5B23-4144-BB60-8D3B33D8C614}" destId="{51EA1779-E8B2-410A-9866-497C841A7A8D}" srcOrd="0" destOrd="0" presId="urn:microsoft.com/office/officeart/2008/layout/LinedList"/>
    <dgm:cxn modelId="{6EAEA568-3E6E-43EF-8E53-246CC1C08398}" type="presParOf" srcId="{93D7A2D3-5B23-4144-BB60-8D3B33D8C614}" destId="{1B484B1F-743E-44B8-91A3-3734C86FFEAF}" srcOrd="1" destOrd="0" presId="urn:microsoft.com/office/officeart/2008/layout/LinedList"/>
    <dgm:cxn modelId="{5CB7222B-DE44-46A0-A309-FDD188BD67C3}" type="presParOf" srcId="{438A2A90-2089-4C84-BD14-1960A0F36B15}" destId="{273CD77E-6643-4FA2-BB9E-7D3048BDB49B}" srcOrd="4" destOrd="0" presId="urn:microsoft.com/office/officeart/2008/layout/LinedList"/>
    <dgm:cxn modelId="{9C1302DB-4606-463C-BE29-390122A63FBD}" type="presParOf" srcId="{438A2A90-2089-4C84-BD14-1960A0F36B15}" destId="{A2DDD06A-3B85-426A-B19D-96D6133BD7F0}" srcOrd="5" destOrd="0" presId="urn:microsoft.com/office/officeart/2008/layout/LinedList"/>
    <dgm:cxn modelId="{BEB98505-33F5-41B3-8A84-9BC4E1116738}" type="presParOf" srcId="{A2DDD06A-3B85-426A-B19D-96D6133BD7F0}" destId="{709B84FB-C75B-4F8E-9D82-501F85D62CBE}" srcOrd="0" destOrd="0" presId="urn:microsoft.com/office/officeart/2008/layout/LinedList"/>
    <dgm:cxn modelId="{E1BE7B57-4E55-4F3D-95C9-363F9A657EA1}" type="presParOf" srcId="{A2DDD06A-3B85-426A-B19D-96D6133BD7F0}" destId="{1A0A7489-CA88-4DE3-9703-4F2BF90FBE18}" srcOrd="1" destOrd="0" presId="urn:microsoft.com/office/officeart/2008/layout/LinedList"/>
    <dgm:cxn modelId="{4AD60B20-0FB4-4B2E-A328-95ABE00F5E7C}" type="presParOf" srcId="{438A2A90-2089-4C84-BD14-1960A0F36B15}" destId="{085C39F2-48DC-4D10-90EB-4D3F2EA8621A}" srcOrd="6" destOrd="0" presId="urn:microsoft.com/office/officeart/2008/layout/LinedList"/>
    <dgm:cxn modelId="{5415EDF4-BB14-450C-917C-778C6C0B5905}" type="presParOf" srcId="{438A2A90-2089-4C84-BD14-1960A0F36B15}" destId="{E7155B15-85E0-4C09-9F38-9BC51E1F43DD}" srcOrd="7" destOrd="0" presId="urn:microsoft.com/office/officeart/2008/layout/LinedList"/>
    <dgm:cxn modelId="{FB2A356C-2075-4FF3-A066-E293E4883407}" type="presParOf" srcId="{E7155B15-85E0-4C09-9F38-9BC51E1F43DD}" destId="{E5D4384B-5C9D-4B1D-BB86-10D3CF9087BF}" srcOrd="0" destOrd="0" presId="urn:microsoft.com/office/officeart/2008/layout/LinedList"/>
    <dgm:cxn modelId="{922C0F77-1835-4A14-8CEB-DE86949797B8}" type="presParOf" srcId="{E7155B15-85E0-4C09-9F38-9BC51E1F43DD}" destId="{2592D480-190A-4466-AD99-F3DB3E326C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26EBA-CEF7-447A-9544-3C0C47E76FC3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831EA4-51FF-4D9D-A075-F5CDF2BB3B15}">
      <dgm:prSet custT="1"/>
      <dgm:spPr/>
      <dgm:t>
        <a:bodyPr/>
        <a:lstStyle/>
        <a:p>
          <a:r>
            <a:rPr lang="en-US" sz="2800" dirty="0"/>
            <a:t>Mechanism</a:t>
          </a:r>
        </a:p>
      </dgm:t>
    </dgm:pt>
    <dgm:pt modelId="{67D7684A-291F-4D0F-9EA8-2871FB6BEA8B}" type="parTrans" cxnId="{EFE5CDA3-07E3-4BF7-9CFB-D3BC967A23D0}">
      <dgm:prSet/>
      <dgm:spPr/>
      <dgm:t>
        <a:bodyPr/>
        <a:lstStyle/>
        <a:p>
          <a:endParaRPr lang="en-US" sz="2000"/>
        </a:p>
      </dgm:t>
    </dgm:pt>
    <dgm:pt modelId="{33D94A04-C6AD-4786-9833-BFFCEBE9445D}" type="sibTrans" cxnId="{EFE5CDA3-07E3-4BF7-9CFB-D3BC967A23D0}">
      <dgm:prSet/>
      <dgm:spPr/>
      <dgm:t>
        <a:bodyPr/>
        <a:lstStyle/>
        <a:p>
          <a:endParaRPr lang="en-US" sz="2000"/>
        </a:p>
      </dgm:t>
    </dgm:pt>
    <dgm:pt modelId="{A49AE172-0F25-41A0-9F02-B6F4835413C1}">
      <dgm:prSet custT="1"/>
      <dgm:spPr/>
      <dgm:t>
        <a:bodyPr/>
        <a:lstStyle/>
        <a:p>
          <a:r>
            <a:rPr lang="en-US" sz="2400"/>
            <a:t>Results from </a:t>
          </a:r>
          <a:r>
            <a:rPr lang="en-US" sz="2400" b="1" i="1" u="sng"/>
            <a:t>widespread severe vasodilatation</a:t>
          </a:r>
          <a:r>
            <a:rPr lang="en-US" sz="2400"/>
            <a:t>, leading to a condition of relative hypovolemia. </a:t>
          </a:r>
          <a:endParaRPr lang="en-US" sz="2400" dirty="0"/>
        </a:p>
      </dgm:t>
    </dgm:pt>
    <dgm:pt modelId="{DFCADBB0-E9FD-4D28-A62F-22215D894339}" type="parTrans" cxnId="{C15E3B34-BF66-4A73-BF7C-8A47C750FE58}">
      <dgm:prSet/>
      <dgm:spPr/>
      <dgm:t>
        <a:bodyPr/>
        <a:lstStyle/>
        <a:p>
          <a:endParaRPr lang="en-US" sz="2000"/>
        </a:p>
      </dgm:t>
    </dgm:pt>
    <dgm:pt modelId="{DD061799-286D-4C3E-A7AD-05865DC56595}" type="sibTrans" cxnId="{C15E3B34-BF66-4A73-BF7C-8A47C750FE58}">
      <dgm:prSet/>
      <dgm:spPr/>
      <dgm:t>
        <a:bodyPr/>
        <a:lstStyle/>
        <a:p>
          <a:endParaRPr lang="en-US" sz="2000"/>
        </a:p>
      </dgm:t>
    </dgm:pt>
    <dgm:pt modelId="{1047BF9F-8655-436A-B986-B70AFC80C2DA}">
      <dgm:prSet custT="1"/>
      <dgm:spPr/>
      <dgm:t>
        <a:bodyPr/>
        <a:lstStyle/>
        <a:p>
          <a:r>
            <a:rPr lang="en-US" sz="2400"/>
            <a:t>Hemodynamics: </a:t>
          </a:r>
        </a:p>
      </dgm:t>
    </dgm:pt>
    <dgm:pt modelId="{0C62B2F3-C8FA-495F-BD2D-08E5839E1202}" type="parTrans" cxnId="{3044B787-B72C-4055-BB41-A575ADDF624E}">
      <dgm:prSet/>
      <dgm:spPr/>
      <dgm:t>
        <a:bodyPr/>
        <a:lstStyle/>
        <a:p>
          <a:endParaRPr lang="en-US" sz="2000"/>
        </a:p>
      </dgm:t>
    </dgm:pt>
    <dgm:pt modelId="{E2CE2972-DCC1-460F-BB96-2C5AF2C94ED9}" type="sibTrans" cxnId="{3044B787-B72C-4055-BB41-A575ADDF624E}">
      <dgm:prSet/>
      <dgm:spPr/>
      <dgm:t>
        <a:bodyPr/>
        <a:lstStyle/>
        <a:p>
          <a:endParaRPr lang="en-US" sz="2000"/>
        </a:p>
      </dgm:t>
    </dgm:pt>
    <dgm:pt modelId="{81B80436-929F-4713-A50C-F4CA11D36EBA}">
      <dgm:prSet custT="1"/>
      <dgm:spPr/>
      <dgm:t>
        <a:bodyPr/>
        <a:lstStyle/>
        <a:p>
          <a:r>
            <a:rPr lang="en-US" sz="2400" dirty="0"/>
            <a:t>↓ ↓  afterload/SVR, </a:t>
          </a:r>
        </a:p>
      </dgm:t>
    </dgm:pt>
    <dgm:pt modelId="{5408FC5E-1634-44BF-8569-97A853B5C4D7}" type="parTrans" cxnId="{5B8F1FB8-689D-4F7B-8F20-6001A9687B5C}">
      <dgm:prSet/>
      <dgm:spPr/>
      <dgm:t>
        <a:bodyPr/>
        <a:lstStyle/>
        <a:p>
          <a:endParaRPr lang="en-US" sz="2000"/>
        </a:p>
      </dgm:t>
    </dgm:pt>
    <dgm:pt modelId="{CBF2EEEC-501D-467D-9BCB-93D55AB1B67B}" type="sibTrans" cxnId="{5B8F1FB8-689D-4F7B-8F20-6001A9687B5C}">
      <dgm:prSet/>
      <dgm:spPr/>
      <dgm:t>
        <a:bodyPr/>
        <a:lstStyle/>
        <a:p>
          <a:endParaRPr lang="en-US" sz="2000"/>
        </a:p>
      </dgm:t>
    </dgm:pt>
    <dgm:pt modelId="{58D3EA07-B67F-4EA5-915E-D3974EB2F1B0}">
      <dgm:prSet custT="1"/>
      <dgm:spPr/>
      <dgm:t>
        <a:bodyPr/>
        <a:lstStyle/>
        <a:p>
          <a:r>
            <a:rPr lang="en-US" sz="2400" dirty="0"/>
            <a:t> Features: </a:t>
          </a:r>
        </a:p>
      </dgm:t>
    </dgm:pt>
    <dgm:pt modelId="{0EC67775-14A8-458B-8C2B-95CE3366BE34}" type="parTrans" cxnId="{614BF85A-B371-434D-9E8D-5AD3D8B7C31E}">
      <dgm:prSet/>
      <dgm:spPr/>
      <dgm:t>
        <a:bodyPr/>
        <a:lstStyle/>
        <a:p>
          <a:endParaRPr lang="en-US" sz="2000"/>
        </a:p>
      </dgm:t>
    </dgm:pt>
    <dgm:pt modelId="{1E5B5621-BE4F-4D19-9074-F929FD8B7C6D}" type="sibTrans" cxnId="{614BF85A-B371-434D-9E8D-5AD3D8B7C31E}">
      <dgm:prSet/>
      <dgm:spPr/>
      <dgm:t>
        <a:bodyPr/>
        <a:lstStyle/>
        <a:p>
          <a:endParaRPr lang="en-US" sz="2000"/>
        </a:p>
      </dgm:t>
    </dgm:pt>
    <dgm:pt modelId="{F324377A-146F-4FDD-A827-36CAD8A1631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Tachycardia</a:t>
          </a:r>
        </a:p>
      </dgm:t>
    </dgm:pt>
    <dgm:pt modelId="{8B791DA5-6918-4F41-B9FA-E9BE41934A5D}" type="parTrans" cxnId="{5C1C2E7F-85F4-49F7-95A3-9DFFAC943227}">
      <dgm:prSet/>
      <dgm:spPr/>
      <dgm:t>
        <a:bodyPr/>
        <a:lstStyle/>
        <a:p>
          <a:endParaRPr lang="en-US" sz="2000"/>
        </a:p>
      </dgm:t>
    </dgm:pt>
    <dgm:pt modelId="{B7804FA5-79A5-4C1D-8495-282E3679B457}" type="sibTrans" cxnId="{5C1C2E7F-85F4-49F7-95A3-9DFFAC943227}">
      <dgm:prSet/>
      <dgm:spPr/>
      <dgm:t>
        <a:bodyPr/>
        <a:lstStyle/>
        <a:p>
          <a:endParaRPr lang="en-US" sz="2000"/>
        </a:p>
      </dgm:t>
    </dgm:pt>
    <dgm:pt modelId="{B84CB401-D913-4BE3-89D8-E877D54D6E0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/>
            <a:t>Warm peripheries, </a:t>
          </a:r>
        </a:p>
      </dgm:t>
    </dgm:pt>
    <dgm:pt modelId="{6F3F6697-2C6A-480E-B1D1-DCA84A061661}" type="parTrans" cxnId="{622D57DC-40E9-4F72-9CC1-6E1FF5FE315E}">
      <dgm:prSet/>
      <dgm:spPr/>
      <dgm:t>
        <a:bodyPr/>
        <a:lstStyle/>
        <a:p>
          <a:endParaRPr lang="en-US" sz="2000"/>
        </a:p>
      </dgm:t>
    </dgm:pt>
    <dgm:pt modelId="{FED8D190-E451-44CC-96A1-535F5C484665}" type="sibTrans" cxnId="{622D57DC-40E9-4F72-9CC1-6E1FF5FE315E}">
      <dgm:prSet/>
      <dgm:spPr/>
      <dgm:t>
        <a:bodyPr/>
        <a:lstStyle/>
        <a:p>
          <a:endParaRPr lang="en-US" sz="2000"/>
        </a:p>
      </dgm:t>
    </dgm:pt>
    <dgm:pt modelId="{CC3B2235-72C3-4DD7-99CA-2DB37787F9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/>
            <a:t>CRT normal,</a:t>
          </a:r>
        </a:p>
      </dgm:t>
    </dgm:pt>
    <dgm:pt modelId="{E72C3204-D7C6-44AB-ACD9-5783B50F2661}" type="parTrans" cxnId="{3B71A664-40B7-4701-A248-E33908F676E3}">
      <dgm:prSet/>
      <dgm:spPr/>
      <dgm:t>
        <a:bodyPr/>
        <a:lstStyle/>
        <a:p>
          <a:endParaRPr lang="en-US" sz="2000"/>
        </a:p>
      </dgm:t>
    </dgm:pt>
    <dgm:pt modelId="{BE6D3C39-F458-4D89-BFDE-A7F86CC2E9A8}" type="sibTrans" cxnId="{3B71A664-40B7-4701-A248-E33908F676E3}">
      <dgm:prSet/>
      <dgm:spPr/>
      <dgm:t>
        <a:bodyPr/>
        <a:lstStyle/>
        <a:p>
          <a:endParaRPr lang="en-US" sz="2000"/>
        </a:p>
      </dgm:t>
    </dgm:pt>
    <dgm:pt modelId="{DDD4C3A1-73CD-4C1D-820E-EE6C20BD15B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↓ Urine output, </a:t>
          </a:r>
        </a:p>
      </dgm:t>
    </dgm:pt>
    <dgm:pt modelId="{424CBA0E-2138-43E9-BD8E-826DADEA37FE}" type="parTrans" cxnId="{B51339B5-F816-4A87-A2CD-67074992EA33}">
      <dgm:prSet/>
      <dgm:spPr/>
      <dgm:t>
        <a:bodyPr/>
        <a:lstStyle/>
        <a:p>
          <a:endParaRPr lang="en-US" sz="2000"/>
        </a:p>
      </dgm:t>
    </dgm:pt>
    <dgm:pt modelId="{0B09CE19-546F-4C6E-9E66-1FF1FBDA672B}" type="sibTrans" cxnId="{B51339B5-F816-4A87-A2CD-67074992EA33}">
      <dgm:prSet/>
      <dgm:spPr/>
      <dgm:t>
        <a:bodyPr/>
        <a:lstStyle/>
        <a:p>
          <a:endParaRPr lang="en-US" sz="2000"/>
        </a:p>
      </dgm:t>
    </dgm:pt>
    <dgm:pt modelId="{C005E535-A88C-46FB-B943-13BA38660DC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 Hypotension</a:t>
          </a:r>
        </a:p>
      </dgm:t>
    </dgm:pt>
    <dgm:pt modelId="{43B2E133-BB8C-4EDC-9AE9-2146B40E3CC5}" type="parTrans" cxnId="{212750E4-2574-40DF-BC8C-C203AF0C8C3A}">
      <dgm:prSet/>
      <dgm:spPr/>
      <dgm:t>
        <a:bodyPr/>
        <a:lstStyle/>
        <a:p>
          <a:endParaRPr lang="en-US" sz="2000"/>
        </a:p>
      </dgm:t>
    </dgm:pt>
    <dgm:pt modelId="{DEB9656B-001E-4750-A019-AD6D5DA302B6}" type="sibTrans" cxnId="{212750E4-2574-40DF-BC8C-C203AF0C8C3A}">
      <dgm:prSet/>
      <dgm:spPr/>
      <dgm:t>
        <a:bodyPr/>
        <a:lstStyle/>
        <a:p>
          <a:endParaRPr lang="en-US" sz="2000"/>
        </a:p>
      </dgm:t>
    </dgm:pt>
    <dgm:pt modelId="{17705E84-0938-4D2D-829E-F16ED33337B8}">
      <dgm:prSet custT="1"/>
      <dgm:spPr/>
      <dgm:t>
        <a:bodyPr/>
        <a:lstStyle/>
        <a:p>
          <a:r>
            <a:rPr lang="en-US" sz="2400" dirty="0"/>
            <a:t>Organ perfusion is decreased.</a:t>
          </a:r>
        </a:p>
      </dgm:t>
    </dgm:pt>
    <dgm:pt modelId="{9041031D-8A97-4E7E-A88E-3843D7D824E0}" type="parTrans" cxnId="{675839AC-C447-44CF-B896-016A2AC5CE81}">
      <dgm:prSet/>
      <dgm:spPr/>
      <dgm:t>
        <a:bodyPr/>
        <a:lstStyle/>
        <a:p>
          <a:endParaRPr lang="en-US" sz="2000"/>
        </a:p>
      </dgm:t>
    </dgm:pt>
    <dgm:pt modelId="{468FF356-6560-4173-8925-EC34BEE283D0}" type="sibTrans" cxnId="{675839AC-C447-44CF-B896-016A2AC5CE81}">
      <dgm:prSet/>
      <dgm:spPr/>
      <dgm:t>
        <a:bodyPr/>
        <a:lstStyle/>
        <a:p>
          <a:endParaRPr lang="en-US" sz="2000"/>
        </a:p>
      </dgm:t>
    </dgm:pt>
    <dgm:pt modelId="{0A117EA0-0679-42F7-BDA4-6DBCA04ED5CF}">
      <dgm:prSet custT="1"/>
      <dgm:spPr/>
      <dgm:t>
        <a:bodyPr/>
        <a:lstStyle/>
        <a:p>
          <a:r>
            <a:rPr lang="en-US" sz="2400" dirty="0"/>
            <a:t>Septic and anaphylactic shock </a:t>
          </a:r>
        </a:p>
      </dgm:t>
    </dgm:pt>
    <dgm:pt modelId="{8DF5B1EA-CBCA-4D61-9A6D-3340E0A4AAB4}" type="parTrans" cxnId="{01F70D33-EC71-434E-8BC9-DB99C5239280}">
      <dgm:prSet/>
      <dgm:spPr/>
      <dgm:t>
        <a:bodyPr/>
        <a:lstStyle/>
        <a:p>
          <a:endParaRPr lang="en-US" sz="2000"/>
        </a:p>
      </dgm:t>
    </dgm:pt>
    <dgm:pt modelId="{AD43CF81-AAB5-41DB-ACB5-763077F1CBBF}" type="sibTrans" cxnId="{01F70D33-EC71-434E-8BC9-DB99C5239280}">
      <dgm:prSet/>
      <dgm:spPr/>
      <dgm:t>
        <a:bodyPr/>
        <a:lstStyle/>
        <a:p>
          <a:endParaRPr lang="en-US" sz="2000"/>
        </a:p>
      </dgm:t>
    </dgm:pt>
    <dgm:pt modelId="{248A32B5-7622-4D8E-AC0A-EE0C5E32D626}">
      <dgm:prSet custT="1"/>
      <dgm:spPr/>
      <dgm:t>
        <a:bodyPr/>
        <a:lstStyle/>
        <a:p>
          <a:endParaRPr lang="en-US" sz="2400" dirty="0"/>
        </a:p>
      </dgm:t>
    </dgm:pt>
    <dgm:pt modelId="{52829D4E-0C68-4E2B-AAC8-DE55FA073AF5}" type="parTrans" cxnId="{A53561E7-A62A-4374-AB2F-F0940F2B1F8A}">
      <dgm:prSet/>
      <dgm:spPr/>
      <dgm:t>
        <a:bodyPr/>
        <a:lstStyle/>
        <a:p>
          <a:endParaRPr lang="en-US" sz="2000"/>
        </a:p>
      </dgm:t>
    </dgm:pt>
    <dgm:pt modelId="{07DD9C12-BBD2-408C-806E-E2BC1D8DA2A3}" type="sibTrans" cxnId="{A53561E7-A62A-4374-AB2F-F0940F2B1F8A}">
      <dgm:prSet/>
      <dgm:spPr/>
      <dgm:t>
        <a:bodyPr/>
        <a:lstStyle/>
        <a:p>
          <a:endParaRPr lang="en-US" sz="2000"/>
        </a:p>
      </dgm:t>
    </dgm:pt>
    <dgm:pt modelId="{9D05E2FC-8762-422F-88AD-9EE588BF367E}">
      <dgm:prSet custT="1"/>
      <dgm:spPr/>
      <dgm:t>
        <a:bodyPr/>
        <a:lstStyle/>
        <a:p>
          <a:r>
            <a:rPr lang="en-US" sz="2400" dirty="0"/>
            <a:t>↓Preload, N/↑ Cardiac output/Stroke volume, ↓CVP</a:t>
          </a:r>
        </a:p>
      </dgm:t>
    </dgm:pt>
    <dgm:pt modelId="{1DA1FEEF-FFAD-4356-8761-57ACC8909F90}" type="parTrans" cxnId="{ECD8A1BE-824A-478B-9500-8F7DE2FFD8EB}">
      <dgm:prSet/>
      <dgm:spPr/>
      <dgm:t>
        <a:bodyPr/>
        <a:lstStyle/>
        <a:p>
          <a:endParaRPr lang="en-US"/>
        </a:p>
      </dgm:t>
    </dgm:pt>
    <dgm:pt modelId="{13836915-71F7-4BC6-901B-654306CC9ABD}" type="sibTrans" cxnId="{ECD8A1BE-824A-478B-9500-8F7DE2FFD8EB}">
      <dgm:prSet/>
      <dgm:spPr/>
      <dgm:t>
        <a:bodyPr/>
        <a:lstStyle/>
        <a:p>
          <a:endParaRPr lang="en-US"/>
        </a:p>
      </dgm:t>
    </dgm:pt>
    <dgm:pt modelId="{F7043B6A-6217-4848-8797-354B22E8C5B9}">
      <dgm:prSet custT="1"/>
      <dgm:spPr/>
      <dgm:t>
        <a:bodyPr/>
        <a:lstStyle/>
        <a:p>
          <a:endParaRPr lang="en-US" sz="2400" dirty="0"/>
        </a:p>
      </dgm:t>
    </dgm:pt>
    <dgm:pt modelId="{1E768564-FDF7-4314-962B-F3E6FF2AF043}" type="parTrans" cxnId="{4534DF16-A671-4DD4-80D9-1DA68A5F7165}">
      <dgm:prSet/>
      <dgm:spPr/>
      <dgm:t>
        <a:bodyPr/>
        <a:lstStyle/>
        <a:p>
          <a:endParaRPr lang="en-US"/>
        </a:p>
      </dgm:t>
    </dgm:pt>
    <dgm:pt modelId="{69A57D71-7389-4C3F-A8B2-187005E5A559}" type="sibTrans" cxnId="{4534DF16-A671-4DD4-80D9-1DA68A5F7165}">
      <dgm:prSet/>
      <dgm:spPr/>
      <dgm:t>
        <a:bodyPr/>
        <a:lstStyle/>
        <a:p>
          <a:endParaRPr lang="en-US"/>
        </a:p>
      </dgm:t>
    </dgm:pt>
    <dgm:pt modelId="{FC1303A7-D4A1-42F5-ABD4-EC5EF2E63FA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 increased lactate</a:t>
          </a:r>
        </a:p>
      </dgm:t>
    </dgm:pt>
    <dgm:pt modelId="{0A01BC1F-36C1-497C-B4BA-4CBEE12ACA42}" type="parTrans" cxnId="{3A04A1FD-2758-4878-B606-DB3A034D5AD6}">
      <dgm:prSet/>
      <dgm:spPr/>
      <dgm:t>
        <a:bodyPr/>
        <a:lstStyle/>
        <a:p>
          <a:endParaRPr lang="en-US"/>
        </a:p>
      </dgm:t>
    </dgm:pt>
    <dgm:pt modelId="{7D48E35A-DA62-46D8-BF15-8B669A4D9482}" type="sibTrans" cxnId="{3A04A1FD-2758-4878-B606-DB3A034D5AD6}">
      <dgm:prSet/>
      <dgm:spPr/>
      <dgm:t>
        <a:bodyPr/>
        <a:lstStyle/>
        <a:p>
          <a:endParaRPr lang="en-US"/>
        </a:p>
      </dgm:t>
    </dgm:pt>
    <dgm:pt modelId="{517B37B6-2B8B-43BC-B8FE-2DD709952AE7}">
      <dgm:prSet custT="1"/>
      <dgm:spPr/>
      <dgm:t>
        <a:bodyPr/>
        <a:lstStyle/>
        <a:p>
          <a:r>
            <a:rPr lang="en-US" sz="2400" dirty="0"/>
            <a:t>↓ BP</a:t>
          </a:r>
        </a:p>
      </dgm:t>
    </dgm:pt>
    <dgm:pt modelId="{3B36AB02-7D91-41C4-A93B-470E8D5AD75F}" type="parTrans" cxnId="{E030AA81-E19E-44DB-BEC3-27DA548D00F8}">
      <dgm:prSet/>
      <dgm:spPr/>
      <dgm:t>
        <a:bodyPr/>
        <a:lstStyle/>
        <a:p>
          <a:endParaRPr lang="en-US"/>
        </a:p>
      </dgm:t>
    </dgm:pt>
    <dgm:pt modelId="{147D52A0-8133-45AC-B560-8B0A30B58A3A}" type="sibTrans" cxnId="{E030AA81-E19E-44DB-BEC3-27DA548D00F8}">
      <dgm:prSet/>
      <dgm:spPr/>
      <dgm:t>
        <a:bodyPr/>
        <a:lstStyle/>
        <a:p>
          <a:endParaRPr lang="en-US"/>
        </a:p>
      </dgm:t>
    </dgm:pt>
    <dgm:pt modelId="{4AEED013-22D9-4B40-8893-FB7BAFBFF698}" type="pres">
      <dgm:prSet presAssocID="{70226EBA-CEF7-447A-9544-3C0C47E76FC3}" presName="Name0" presStyleCnt="0">
        <dgm:presLayoutVars>
          <dgm:dir/>
          <dgm:animLvl val="lvl"/>
          <dgm:resizeHandles val="exact"/>
        </dgm:presLayoutVars>
      </dgm:prSet>
      <dgm:spPr/>
    </dgm:pt>
    <dgm:pt modelId="{F141A297-5377-43D3-AF60-07E73BF8BD7B}" type="pres">
      <dgm:prSet presAssocID="{4E831EA4-51FF-4D9D-A075-F5CDF2BB3B15}" presName="composite" presStyleCnt="0"/>
      <dgm:spPr/>
    </dgm:pt>
    <dgm:pt modelId="{C38DCD31-9725-4544-BBCC-913639B01CB9}" type="pres">
      <dgm:prSet presAssocID="{4E831EA4-51FF-4D9D-A075-F5CDF2BB3B15}" presName="parTx" presStyleLbl="alignNode1" presStyleIdx="0" presStyleCnt="3" custScaleX="112739">
        <dgm:presLayoutVars>
          <dgm:chMax val="0"/>
          <dgm:chPref val="0"/>
          <dgm:bulletEnabled val="1"/>
        </dgm:presLayoutVars>
      </dgm:prSet>
      <dgm:spPr/>
    </dgm:pt>
    <dgm:pt modelId="{482D77B4-D397-4CC5-8200-C3FB21437D72}" type="pres">
      <dgm:prSet presAssocID="{4E831EA4-51FF-4D9D-A075-F5CDF2BB3B15}" presName="desTx" presStyleLbl="alignAccFollowNode1" presStyleIdx="0" presStyleCnt="3" custScaleX="111937">
        <dgm:presLayoutVars>
          <dgm:bulletEnabled val="1"/>
        </dgm:presLayoutVars>
      </dgm:prSet>
      <dgm:spPr/>
    </dgm:pt>
    <dgm:pt modelId="{A2810D6B-5C99-4A13-9C18-E178A9D35F10}" type="pres">
      <dgm:prSet presAssocID="{33D94A04-C6AD-4786-9833-BFFCEBE9445D}" presName="space" presStyleCnt="0"/>
      <dgm:spPr/>
    </dgm:pt>
    <dgm:pt modelId="{C0B5DD65-B347-4EE2-89DE-088CEEB95C91}" type="pres">
      <dgm:prSet presAssocID="{1047BF9F-8655-436A-B986-B70AFC80C2DA}" presName="composite" presStyleCnt="0"/>
      <dgm:spPr/>
    </dgm:pt>
    <dgm:pt modelId="{AE995898-EFEC-404E-A759-32D3FE362FF5}" type="pres">
      <dgm:prSet presAssocID="{1047BF9F-8655-436A-B986-B70AFC80C2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22F4C13-B881-4E2D-B7BD-FAB8B750569D}" type="pres">
      <dgm:prSet presAssocID="{1047BF9F-8655-436A-B986-B70AFC80C2DA}" presName="desTx" presStyleLbl="alignAccFollowNode1" presStyleIdx="1" presStyleCnt="3" custLinFactNeighborY="2594">
        <dgm:presLayoutVars>
          <dgm:bulletEnabled val="1"/>
        </dgm:presLayoutVars>
      </dgm:prSet>
      <dgm:spPr/>
    </dgm:pt>
    <dgm:pt modelId="{5DC6D67E-6669-4AB5-AE9E-58E658B2CE2B}" type="pres">
      <dgm:prSet presAssocID="{E2CE2972-DCC1-460F-BB96-2C5AF2C94ED9}" presName="space" presStyleCnt="0"/>
      <dgm:spPr/>
    </dgm:pt>
    <dgm:pt modelId="{C34E3203-0C41-45FA-A604-438E105C3882}" type="pres">
      <dgm:prSet presAssocID="{58D3EA07-B67F-4EA5-915E-D3974EB2F1B0}" presName="composite" presStyleCnt="0"/>
      <dgm:spPr/>
    </dgm:pt>
    <dgm:pt modelId="{DDBBF0B0-2FDF-4D7E-A3FA-4B504A187A5E}" type="pres">
      <dgm:prSet presAssocID="{58D3EA07-B67F-4EA5-915E-D3974EB2F1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7EAFF3F-A371-4586-8575-62D71F61607B}" type="pres">
      <dgm:prSet presAssocID="{58D3EA07-B67F-4EA5-915E-D3974EB2F1B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534DF16-A671-4DD4-80D9-1DA68A5F7165}" srcId="{1047BF9F-8655-436A-B986-B70AFC80C2DA}" destId="{F7043B6A-6217-4848-8797-354B22E8C5B9}" srcOrd="3" destOrd="0" parTransId="{1E768564-FDF7-4314-962B-F3E6FF2AF043}" sibTransId="{69A57D71-7389-4C3F-A8B2-187005E5A559}"/>
    <dgm:cxn modelId="{6A02F621-B9B4-49BE-A963-DFB010EC9AC1}" type="presOf" srcId="{4E831EA4-51FF-4D9D-A075-F5CDF2BB3B15}" destId="{C38DCD31-9725-4544-BBCC-913639B01CB9}" srcOrd="0" destOrd="0" presId="urn:microsoft.com/office/officeart/2005/8/layout/hList1"/>
    <dgm:cxn modelId="{CF7EEF22-B414-475A-82CD-4E409EE4C6C6}" type="presOf" srcId="{0A117EA0-0679-42F7-BDA4-6DBCA04ED5CF}" destId="{482D77B4-D397-4CC5-8200-C3FB21437D72}" srcOrd="0" destOrd="2" presId="urn:microsoft.com/office/officeart/2005/8/layout/hList1"/>
    <dgm:cxn modelId="{AE10042B-6CE8-461D-9592-210259481DB0}" type="presOf" srcId="{CC3B2235-72C3-4DD7-99CA-2DB37787F979}" destId="{47EAFF3F-A371-4586-8575-62D71F61607B}" srcOrd="0" destOrd="4" presId="urn:microsoft.com/office/officeart/2005/8/layout/hList1"/>
    <dgm:cxn modelId="{01F70D33-EC71-434E-8BC9-DB99C5239280}" srcId="{4E831EA4-51FF-4D9D-A075-F5CDF2BB3B15}" destId="{0A117EA0-0679-42F7-BDA4-6DBCA04ED5CF}" srcOrd="2" destOrd="0" parTransId="{8DF5B1EA-CBCA-4D61-9A6D-3340E0A4AAB4}" sibTransId="{AD43CF81-AAB5-41DB-ACB5-763077F1CBBF}"/>
    <dgm:cxn modelId="{C15E3B34-BF66-4A73-BF7C-8A47C750FE58}" srcId="{4E831EA4-51FF-4D9D-A075-F5CDF2BB3B15}" destId="{A49AE172-0F25-41A0-9F02-B6F4835413C1}" srcOrd="0" destOrd="0" parTransId="{DFCADBB0-E9FD-4D28-A62F-22215D894339}" sibTransId="{DD061799-286D-4C3E-A7AD-05865DC56595}"/>
    <dgm:cxn modelId="{3B71A664-40B7-4701-A248-E33908F676E3}" srcId="{58D3EA07-B67F-4EA5-915E-D3974EB2F1B0}" destId="{CC3B2235-72C3-4DD7-99CA-2DB37787F979}" srcOrd="4" destOrd="0" parTransId="{E72C3204-D7C6-44AB-ACD9-5783B50F2661}" sibTransId="{BE6D3C39-F458-4D89-BFDE-A7F86CC2E9A8}"/>
    <dgm:cxn modelId="{B4B70249-3F63-4E42-AA4B-D723A437D26D}" type="presOf" srcId="{248A32B5-7622-4D8E-AC0A-EE0C5E32D626}" destId="{482D77B4-D397-4CC5-8200-C3FB21437D72}" srcOrd="0" destOrd="3" presId="urn:microsoft.com/office/officeart/2005/8/layout/hList1"/>
    <dgm:cxn modelId="{38636D49-E227-498F-8DD8-614B1003EFCE}" type="presOf" srcId="{F7043B6A-6217-4848-8797-354B22E8C5B9}" destId="{022F4C13-B881-4E2D-B7BD-FAB8B750569D}" srcOrd="0" destOrd="3" presId="urn:microsoft.com/office/officeart/2005/8/layout/hList1"/>
    <dgm:cxn modelId="{DFF9174B-0ECE-43A9-8E60-42CD5A192593}" type="presOf" srcId="{B84CB401-D913-4BE3-89D8-E877D54D6E05}" destId="{47EAFF3F-A371-4586-8575-62D71F61607B}" srcOrd="0" destOrd="3" presId="urn:microsoft.com/office/officeart/2005/8/layout/hList1"/>
    <dgm:cxn modelId="{2084916B-B02F-4E41-BD71-1566CFDFB122}" type="presOf" srcId="{F324377A-146F-4FDD-A827-36CAD8A16310}" destId="{47EAFF3F-A371-4586-8575-62D71F61607B}" srcOrd="0" destOrd="0" presId="urn:microsoft.com/office/officeart/2005/8/layout/hList1"/>
    <dgm:cxn modelId="{5E18CD4D-6F68-4676-A873-9F2B7A06E3AF}" type="presOf" srcId="{58D3EA07-B67F-4EA5-915E-D3974EB2F1B0}" destId="{DDBBF0B0-2FDF-4D7E-A3FA-4B504A187A5E}" srcOrd="0" destOrd="0" presId="urn:microsoft.com/office/officeart/2005/8/layout/hList1"/>
    <dgm:cxn modelId="{96377656-7D53-4A32-A347-26C0CBEDD540}" type="presOf" srcId="{FC1303A7-D4A1-42F5-ABD4-EC5EF2E63FAC}" destId="{47EAFF3F-A371-4586-8575-62D71F61607B}" srcOrd="0" destOrd="5" presId="urn:microsoft.com/office/officeart/2005/8/layout/hList1"/>
    <dgm:cxn modelId="{614BF85A-B371-434D-9E8D-5AD3D8B7C31E}" srcId="{70226EBA-CEF7-447A-9544-3C0C47E76FC3}" destId="{58D3EA07-B67F-4EA5-915E-D3974EB2F1B0}" srcOrd="2" destOrd="0" parTransId="{0EC67775-14A8-458B-8C2B-95CE3366BE34}" sibTransId="{1E5B5621-BE4F-4D19-9074-F929FD8B7C6D}"/>
    <dgm:cxn modelId="{5C1C2E7F-85F4-49F7-95A3-9DFFAC943227}" srcId="{58D3EA07-B67F-4EA5-915E-D3974EB2F1B0}" destId="{F324377A-146F-4FDD-A827-36CAD8A16310}" srcOrd="0" destOrd="0" parTransId="{8B791DA5-6918-4F41-B9FA-E9BE41934A5D}" sibTransId="{B7804FA5-79A5-4C1D-8495-282E3679B457}"/>
    <dgm:cxn modelId="{E030AA81-E19E-44DB-BEC3-27DA548D00F8}" srcId="{1047BF9F-8655-436A-B986-B70AFC80C2DA}" destId="{517B37B6-2B8B-43BC-B8FE-2DD709952AE7}" srcOrd="1" destOrd="0" parTransId="{3B36AB02-7D91-41C4-A93B-470E8D5AD75F}" sibTransId="{147D52A0-8133-45AC-B560-8B0A30B58A3A}"/>
    <dgm:cxn modelId="{3044B787-B72C-4055-BB41-A575ADDF624E}" srcId="{70226EBA-CEF7-447A-9544-3C0C47E76FC3}" destId="{1047BF9F-8655-436A-B986-B70AFC80C2DA}" srcOrd="1" destOrd="0" parTransId="{0C62B2F3-C8FA-495F-BD2D-08E5839E1202}" sibTransId="{E2CE2972-DCC1-460F-BB96-2C5AF2C94ED9}"/>
    <dgm:cxn modelId="{AFCEC29D-4122-4F70-B773-EB34A766917C}" type="presOf" srcId="{A49AE172-0F25-41A0-9F02-B6F4835413C1}" destId="{482D77B4-D397-4CC5-8200-C3FB21437D72}" srcOrd="0" destOrd="0" presId="urn:microsoft.com/office/officeart/2005/8/layout/hList1"/>
    <dgm:cxn modelId="{EFE5CDA3-07E3-4BF7-9CFB-D3BC967A23D0}" srcId="{70226EBA-CEF7-447A-9544-3C0C47E76FC3}" destId="{4E831EA4-51FF-4D9D-A075-F5CDF2BB3B15}" srcOrd="0" destOrd="0" parTransId="{67D7684A-291F-4D0F-9EA8-2871FB6BEA8B}" sibTransId="{33D94A04-C6AD-4786-9833-BFFCEBE9445D}"/>
    <dgm:cxn modelId="{F8168EA6-69C7-49DD-82A9-1CEAD19ECA57}" type="presOf" srcId="{70226EBA-CEF7-447A-9544-3C0C47E76FC3}" destId="{4AEED013-22D9-4B40-8893-FB7BAFBFF698}" srcOrd="0" destOrd="0" presId="urn:microsoft.com/office/officeart/2005/8/layout/hList1"/>
    <dgm:cxn modelId="{675839AC-C447-44CF-B896-016A2AC5CE81}" srcId="{4E831EA4-51FF-4D9D-A075-F5CDF2BB3B15}" destId="{17705E84-0938-4D2D-829E-F16ED33337B8}" srcOrd="1" destOrd="0" parTransId="{9041031D-8A97-4E7E-A88E-3843D7D824E0}" sibTransId="{468FF356-6560-4173-8925-EC34BEE283D0}"/>
    <dgm:cxn modelId="{B51339B5-F816-4A87-A2CD-67074992EA33}" srcId="{58D3EA07-B67F-4EA5-915E-D3974EB2F1B0}" destId="{DDD4C3A1-73CD-4C1D-820E-EE6C20BD15BA}" srcOrd="2" destOrd="0" parTransId="{424CBA0E-2138-43E9-BD8E-826DADEA37FE}" sibTransId="{0B09CE19-546F-4C6E-9E66-1FF1FBDA672B}"/>
    <dgm:cxn modelId="{5B8F1FB8-689D-4F7B-8F20-6001A9687B5C}" srcId="{1047BF9F-8655-436A-B986-B70AFC80C2DA}" destId="{81B80436-929F-4713-A50C-F4CA11D36EBA}" srcOrd="0" destOrd="0" parTransId="{5408FC5E-1634-44BF-8569-97A853B5C4D7}" sibTransId="{CBF2EEEC-501D-467D-9BCB-93D55AB1B67B}"/>
    <dgm:cxn modelId="{DA51A0BA-7E72-4055-B948-4521D6DACD86}" type="presOf" srcId="{81B80436-929F-4713-A50C-F4CA11D36EBA}" destId="{022F4C13-B881-4E2D-B7BD-FAB8B750569D}" srcOrd="0" destOrd="0" presId="urn:microsoft.com/office/officeart/2005/8/layout/hList1"/>
    <dgm:cxn modelId="{979C3CBC-A11B-4705-AE00-71FF3B69AA5D}" type="presOf" srcId="{17705E84-0938-4D2D-829E-F16ED33337B8}" destId="{482D77B4-D397-4CC5-8200-C3FB21437D72}" srcOrd="0" destOrd="1" presId="urn:microsoft.com/office/officeart/2005/8/layout/hList1"/>
    <dgm:cxn modelId="{ECD8A1BE-824A-478B-9500-8F7DE2FFD8EB}" srcId="{1047BF9F-8655-436A-B986-B70AFC80C2DA}" destId="{9D05E2FC-8762-422F-88AD-9EE588BF367E}" srcOrd="2" destOrd="0" parTransId="{1DA1FEEF-FFAD-4356-8761-57ACC8909F90}" sibTransId="{13836915-71F7-4BC6-901B-654306CC9ABD}"/>
    <dgm:cxn modelId="{FF35EEC3-4F01-44AF-A21B-83AD107B5F2C}" type="presOf" srcId="{DDD4C3A1-73CD-4C1D-820E-EE6C20BD15BA}" destId="{47EAFF3F-A371-4586-8575-62D71F61607B}" srcOrd="0" destOrd="2" presId="urn:microsoft.com/office/officeart/2005/8/layout/hList1"/>
    <dgm:cxn modelId="{0C3D4EDC-8C8B-45B1-9841-276F09955997}" type="presOf" srcId="{C005E535-A88C-46FB-B943-13BA38660DC0}" destId="{47EAFF3F-A371-4586-8575-62D71F61607B}" srcOrd="0" destOrd="1" presId="urn:microsoft.com/office/officeart/2005/8/layout/hList1"/>
    <dgm:cxn modelId="{622D57DC-40E9-4F72-9CC1-6E1FF5FE315E}" srcId="{58D3EA07-B67F-4EA5-915E-D3974EB2F1B0}" destId="{B84CB401-D913-4BE3-89D8-E877D54D6E05}" srcOrd="3" destOrd="0" parTransId="{6F3F6697-2C6A-480E-B1D1-DCA84A061661}" sibTransId="{FED8D190-E451-44CC-96A1-535F5C484665}"/>
    <dgm:cxn modelId="{0F25F2DF-B2D6-4EAD-93C2-5414F716D4D7}" type="presOf" srcId="{9D05E2FC-8762-422F-88AD-9EE588BF367E}" destId="{022F4C13-B881-4E2D-B7BD-FAB8B750569D}" srcOrd="0" destOrd="2" presId="urn:microsoft.com/office/officeart/2005/8/layout/hList1"/>
    <dgm:cxn modelId="{BDD6D7E3-DC5D-45E1-BC61-76088A3493D2}" type="presOf" srcId="{517B37B6-2B8B-43BC-B8FE-2DD709952AE7}" destId="{022F4C13-B881-4E2D-B7BD-FAB8B750569D}" srcOrd="0" destOrd="1" presId="urn:microsoft.com/office/officeart/2005/8/layout/hList1"/>
    <dgm:cxn modelId="{212750E4-2574-40DF-BC8C-C203AF0C8C3A}" srcId="{58D3EA07-B67F-4EA5-915E-D3974EB2F1B0}" destId="{C005E535-A88C-46FB-B943-13BA38660DC0}" srcOrd="1" destOrd="0" parTransId="{43B2E133-BB8C-4EDC-9AE9-2146B40E3CC5}" sibTransId="{DEB9656B-001E-4750-A019-AD6D5DA302B6}"/>
    <dgm:cxn modelId="{A53561E7-A62A-4374-AB2F-F0940F2B1F8A}" srcId="{4E831EA4-51FF-4D9D-A075-F5CDF2BB3B15}" destId="{248A32B5-7622-4D8E-AC0A-EE0C5E32D626}" srcOrd="3" destOrd="0" parTransId="{52829D4E-0C68-4E2B-AAC8-DE55FA073AF5}" sibTransId="{07DD9C12-BBD2-408C-806E-E2BC1D8DA2A3}"/>
    <dgm:cxn modelId="{454AB2FB-DDD6-4CDA-A9E5-BEAFEFD8DBE2}" type="presOf" srcId="{1047BF9F-8655-436A-B986-B70AFC80C2DA}" destId="{AE995898-EFEC-404E-A759-32D3FE362FF5}" srcOrd="0" destOrd="0" presId="urn:microsoft.com/office/officeart/2005/8/layout/hList1"/>
    <dgm:cxn modelId="{3A04A1FD-2758-4878-B606-DB3A034D5AD6}" srcId="{58D3EA07-B67F-4EA5-915E-D3974EB2F1B0}" destId="{FC1303A7-D4A1-42F5-ABD4-EC5EF2E63FAC}" srcOrd="5" destOrd="0" parTransId="{0A01BC1F-36C1-497C-B4BA-4CBEE12ACA42}" sibTransId="{7D48E35A-DA62-46D8-BF15-8B669A4D9482}"/>
    <dgm:cxn modelId="{E34C885F-CA1A-47BD-AFF4-183B6BDAFA4E}" type="presParOf" srcId="{4AEED013-22D9-4B40-8893-FB7BAFBFF698}" destId="{F141A297-5377-43D3-AF60-07E73BF8BD7B}" srcOrd="0" destOrd="0" presId="urn:microsoft.com/office/officeart/2005/8/layout/hList1"/>
    <dgm:cxn modelId="{3B9CAF01-7EC0-478C-B53D-7A8029578D52}" type="presParOf" srcId="{F141A297-5377-43D3-AF60-07E73BF8BD7B}" destId="{C38DCD31-9725-4544-BBCC-913639B01CB9}" srcOrd="0" destOrd="0" presId="urn:microsoft.com/office/officeart/2005/8/layout/hList1"/>
    <dgm:cxn modelId="{C23291AB-3BFC-4C16-B00E-C9E882893C63}" type="presParOf" srcId="{F141A297-5377-43D3-AF60-07E73BF8BD7B}" destId="{482D77B4-D397-4CC5-8200-C3FB21437D72}" srcOrd="1" destOrd="0" presId="urn:microsoft.com/office/officeart/2005/8/layout/hList1"/>
    <dgm:cxn modelId="{652E8FF2-1D4D-4AF0-B7D1-3A69D1CBCE3C}" type="presParOf" srcId="{4AEED013-22D9-4B40-8893-FB7BAFBFF698}" destId="{A2810D6B-5C99-4A13-9C18-E178A9D35F10}" srcOrd="1" destOrd="0" presId="urn:microsoft.com/office/officeart/2005/8/layout/hList1"/>
    <dgm:cxn modelId="{87499592-984B-477A-87F9-6994BB6B41B4}" type="presParOf" srcId="{4AEED013-22D9-4B40-8893-FB7BAFBFF698}" destId="{C0B5DD65-B347-4EE2-89DE-088CEEB95C91}" srcOrd="2" destOrd="0" presId="urn:microsoft.com/office/officeart/2005/8/layout/hList1"/>
    <dgm:cxn modelId="{0589C794-6630-499E-B910-A91A2930714A}" type="presParOf" srcId="{C0B5DD65-B347-4EE2-89DE-088CEEB95C91}" destId="{AE995898-EFEC-404E-A759-32D3FE362FF5}" srcOrd="0" destOrd="0" presId="urn:microsoft.com/office/officeart/2005/8/layout/hList1"/>
    <dgm:cxn modelId="{4528A54E-B422-4EA6-BD41-A5E9B00EB7C8}" type="presParOf" srcId="{C0B5DD65-B347-4EE2-89DE-088CEEB95C91}" destId="{022F4C13-B881-4E2D-B7BD-FAB8B750569D}" srcOrd="1" destOrd="0" presId="urn:microsoft.com/office/officeart/2005/8/layout/hList1"/>
    <dgm:cxn modelId="{62318221-D109-4053-AE77-C01CC5321683}" type="presParOf" srcId="{4AEED013-22D9-4B40-8893-FB7BAFBFF698}" destId="{5DC6D67E-6669-4AB5-AE9E-58E658B2CE2B}" srcOrd="3" destOrd="0" presId="urn:microsoft.com/office/officeart/2005/8/layout/hList1"/>
    <dgm:cxn modelId="{4348BBAE-8D18-41AC-AEBA-C7A94B879BE6}" type="presParOf" srcId="{4AEED013-22D9-4B40-8893-FB7BAFBFF698}" destId="{C34E3203-0C41-45FA-A604-438E105C3882}" srcOrd="4" destOrd="0" presId="urn:microsoft.com/office/officeart/2005/8/layout/hList1"/>
    <dgm:cxn modelId="{71F445FC-E2EE-4E2B-8FD7-34316F890F5E}" type="presParOf" srcId="{C34E3203-0C41-45FA-A604-438E105C3882}" destId="{DDBBF0B0-2FDF-4D7E-A3FA-4B504A187A5E}" srcOrd="0" destOrd="0" presId="urn:microsoft.com/office/officeart/2005/8/layout/hList1"/>
    <dgm:cxn modelId="{4C70967B-EC94-4909-8448-2676399DE5D5}" type="presParOf" srcId="{C34E3203-0C41-45FA-A604-438E105C3882}" destId="{47EAFF3F-A371-4586-8575-62D71F6160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26EBA-CEF7-447A-9544-3C0C47E76FC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831EA4-51FF-4D9D-A075-F5CDF2BB3B15}">
      <dgm:prSet custT="1"/>
      <dgm:spPr/>
      <dgm:t>
        <a:bodyPr/>
        <a:lstStyle/>
        <a:p>
          <a:r>
            <a:rPr lang="en-US" sz="4000" dirty="0"/>
            <a:t>Mechanism</a:t>
          </a:r>
        </a:p>
      </dgm:t>
    </dgm:pt>
    <dgm:pt modelId="{67D7684A-291F-4D0F-9EA8-2871FB6BEA8B}" type="parTrans" cxnId="{EFE5CDA3-07E3-4BF7-9CFB-D3BC967A23D0}">
      <dgm:prSet/>
      <dgm:spPr/>
      <dgm:t>
        <a:bodyPr/>
        <a:lstStyle/>
        <a:p>
          <a:endParaRPr lang="en-US" sz="2400"/>
        </a:p>
      </dgm:t>
    </dgm:pt>
    <dgm:pt modelId="{33D94A04-C6AD-4786-9833-BFFCEBE9445D}" type="sibTrans" cxnId="{EFE5CDA3-07E3-4BF7-9CFB-D3BC967A23D0}">
      <dgm:prSet/>
      <dgm:spPr/>
      <dgm:t>
        <a:bodyPr/>
        <a:lstStyle/>
        <a:p>
          <a:endParaRPr lang="en-US" sz="2000"/>
        </a:p>
      </dgm:t>
    </dgm:pt>
    <dgm:pt modelId="{A49AE172-0F25-41A0-9F02-B6F4835413C1}">
      <dgm:prSet custT="1"/>
      <dgm:spPr/>
      <dgm:t>
        <a:bodyPr/>
        <a:lstStyle/>
        <a:p>
          <a:r>
            <a:rPr lang="en-US" sz="2000" dirty="0"/>
            <a:t>Cardiac dysfunction leading to inadequate organ perfusion and dysfunction.</a:t>
          </a:r>
        </a:p>
      </dgm:t>
    </dgm:pt>
    <dgm:pt modelId="{DFCADBB0-E9FD-4D28-A62F-22215D894339}" type="parTrans" cxnId="{C15E3B34-BF66-4A73-BF7C-8A47C750FE58}">
      <dgm:prSet/>
      <dgm:spPr/>
      <dgm:t>
        <a:bodyPr/>
        <a:lstStyle/>
        <a:p>
          <a:endParaRPr lang="en-US" sz="2400"/>
        </a:p>
      </dgm:t>
    </dgm:pt>
    <dgm:pt modelId="{DD061799-286D-4C3E-A7AD-05865DC56595}" type="sibTrans" cxnId="{C15E3B34-BF66-4A73-BF7C-8A47C750FE58}">
      <dgm:prSet/>
      <dgm:spPr/>
      <dgm:t>
        <a:bodyPr/>
        <a:lstStyle/>
        <a:p>
          <a:endParaRPr lang="en-US" sz="2000"/>
        </a:p>
      </dgm:t>
    </dgm:pt>
    <dgm:pt modelId="{1047BF9F-8655-436A-B986-B70AFC80C2DA}">
      <dgm:prSet custT="1"/>
      <dgm:spPr/>
      <dgm:t>
        <a:bodyPr/>
        <a:lstStyle/>
        <a:p>
          <a:r>
            <a:rPr lang="en-US" sz="4000" dirty="0"/>
            <a:t>Hemodynamics: </a:t>
          </a:r>
        </a:p>
      </dgm:t>
    </dgm:pt>
    <dgm:pt modelId="{0C62B2F3-C8FA-495F-BD2D-08E5839E1202}" type="parTrans" cxnId="{3044B787-B72C-4055-BB41-A575ADDF624E}">
      <dgm:prSet/>
      <dgm:spPr/>
      <dgm:t>
        <a:bodyPr/>
        <a:lstStyle/>
        <a:p>
          <a:endParaRPr lang="en-US" sz="2400"/>
        </a:p>
      </dgm:t>
    </dgm:pt>
    <dgm:pt modelId="{E2CE2972-DCC1-460F-BB96-2C5AF2C94ED9}" type="sibTrans" cxnId="{3044B787-B72C-4055-BB41-A575ADDF624E}">
      <dgm:prSet/>
      <dgm:spPr/>
      <dgm:t>
        <a:bodyPr/>
        <a:lstStyle/>
        <a:p>
          <a:endParaRPr lang="en-US" sz="2000"/>
        </a:p>
      </dgm:t>
    </dgm:pt>
    <dgm:pt modelId="{81B80436-929F-4713-A50C-F4CA11D36EBA}">
      <dgm:prSet custT="1"/>
      <dgm:spPr/>
      <dgm:t>
        <a:bodyPr/>
        <a:lstStyle/>
        <a:p>
          <a:r>
            <a:rPr lang="en-US" sz="2000" dirty="0"/>
            <a:t>Hemodynamics: </a:t>
          </a:r>
        </a:p>
      </dgm:t>
    </dgm:pt>
    <dgm:pt modelId="{5408FC5E-1634-44BF-8569-97A853B5C4D7}" type="parTrans" cxnId="{5B8F1FB8-689D-4F7B-8F20-6001A9687B5C}">
      <dgm:prSet/>
      <dgm:spPr/>
      <dgm:t>
        <a:bodyPr/>
        <a:lstStyle/>
        <a:p>
          <a:endParaRPr lang="en-US" sz="2400"/>
        </a:p>
      </dgm:t>
    </dgm:pt>
    <dgm:pt modelId="{CBF2EEEC-501D-467D-9BCB-93D55AB1B67B}" type="sibTrans" cxnId="{5B8F1FB8-689D-4F7B-8F20-6001A9687B5C}">
      <dgm:prSet/>
      <dgm:spPr/>
      <dgm:t>
        <a:bodyPr/>
        <a:lstStyle/>
        <a:p>
          <a:endParaRPr lang="en-US" sz="2000"/>
        </a:p>
      </dgm:t>
    </dgm:pt>
    <dgm:pt modelId="{58D3EA07-B67F-4EA5-915E-D3974EB2F1B0}">
      <dgm:prSet custT="1"/>
      <dgm:spPr/>
      <dgm:t>
        <a:bodyPr/>
        <a:lstStyle/>
        <a:p>
          <a:r>
            <a:rPr lang="en-US" sz="4000" dirty="0"/>
            <a:t> Features: </a:t>
          </a:r>
        </a:p>
      </dgm:t>
    </dgm:pt>
    <dgm:pt modelId="{0EC67775-14A8-458B-8C2B-95CE3366BE34}" type="parTrans" cxnId="{614BF85A-B371-434D-9E8D-5AD3D8B7C31E}">
      <dgm:prSet/>
      <dgm:spPr/>
      <dgm:t>
        <a:bodyPr/>
        <a:lstStyle/>
        <a:p>
          <a:endParaRPr lang="en-US" sz="2400"/>
        </a:p>
      </dgm:t>
    </dgm:pt>
    <dgm:pt modelId="{1E5B5621-BE4F-4D19-9074-F929FD8B7C6D}" type="sibTrans" cxnId="{614BF85A-B371-434D-9E8D-5AD3D8B7C31E}">
      <dgm:prSet/>
      <dgm:spPr/>
      <dgm:t>
        <a:bodyPr/>
        <a:lstStyle/>
        <a:p>
          <a:endParaRPr lang="en-US" sz="2000"/>
        </a:p>
      </dgm:t>
    </dgm:pt>
    <dgm:pt modelId="{F324377A-146F-4FDD-A827-36CAD8A1631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Tachycardia/Bradycardia/arrhythmias</a:t>
          </a:r>
        </a:p>
      </dgm:t>
    </dgm:pt>
    <dgm:pt modelId="{8B791DA5-6918-4F41-B9FA-E9BE41934A5D}" type="parTrans" cxnId="{5C1C2E7F-85F4-49F7-95A3-9DFFAC943227}">
      <dgm:prSet/>
      <dgm:spPr/>
      <dgm:t>
        <a:bodyPr/>
        <a:lstStyle/>
        <a:p>
          <a:endParaRPr lang="en-US" sz="2400"/>
        </a:p>
      </dgm:t>
    </dgm:pt>
    <dgm:pt modelId="{B7804FA5-79A5-4C1D-8495-282E3679B457}" type="sibTrans" cxnId="{5C1C2E7F-85F4-49F7-95A3-9DFFAC943227}">
      <dgm:prSet/>
      <dgm:spPr/>
      <dgm:t>
        <a:bodyPr/>
        <a:lstStyle/>
        <a:p>
          <a:endParaRPr lang="en-US" sz="2000"/>
        </a:p>
      </dgm:t>
    </dgm:pt>
    <dgm:pt modelId="{248A32B5-7622-4D8E-AC0A-EE0C5E32D626}">
      <dgm:prSet custT="1"/>
      <dgm:spPr/>
      <dgm:t>
        <a:bodyPr/>
        <a:lstStyle/>
        <a:p>
          <a:endParaRPr lang="en-US" sz="1400" dirty="0"/>
        </a:p>
      </dgm:t>
    </dgm:pt>
    <dgm:pt modelId="{52829D4E-0C68-4E2B-AAC8-DE55FA073AF5}" type="parTrans" cxnId="{A53561E7-A62A-4374-AB2F-F0940F2B1F8A}">
      <dgm:prSet/>
      <dgm:spPr/>
      <dgm:t>
        <a:bodyPr/>
        <a:lstStyle/>
        <a:p>
          <a:endParaRPr lang="en-US" sz="2400"/>
        </a:p>
      </dgm:t>
    </dgm:pt>
    <dgm:pt modelId="{07DD9C12-BBD2-408C-806E-E2BC1D8DA2A3}" type="sibTrans" cxnId="{A53561E7-A62A-4374-AB2F-F0940F2B1F8A}">
      <dgm:prSet/>
      <dgm:spPr/>
      <dgm:t>
        <a:bodyPr/>
        <a:lstStyle/>
        <a:p>
          <a:endParaRPr lang="en-US" sz="2000"/>
        </a:p>
      </dgm:t>
    </dgm:pt>
    <dgm:pt modelId="{F7043B6A-6217-4848-8797-354B22E8C5B9}">
      <dgm:prSet custT="1"/>
      <dgm:spPr/>
      <dgm:t>
        <a:bodyPr/>
        <a:lstStyle/>
        <a:p>
          <a:endParaRPr lang="en-US" sz="1400" dirty="0"/>
        </a:p>
      </dgm:t>
    </dgm:pt>
    <dgm:pt modelId="{1E768564-FDF7-4314-962B-F3E6FF2AF043}" type="parTrans" cxnId="{4534DF16-A671-4DD4-80D9-1DA68A5F7165}">
      <dgm:prSet/>
      <dgm:spPr/>
      <dgm:t>
        <a:bodyPr/>
        <a:lstStyle/>
        <a:p>
          <a:endParaRPr lang="en-US" sz="2000"/>
        </a:p>
      </dgm:t>
    </dgm:pt>
    <dgm:pt modelId="{69A57D71-7389-4C3F-A8B2-187005E5A559}" type="sibTrans" cxnId="{4534DF16-A671-4DD4-80D9-1DA68A5F7165}">
      <dgm:prSet/>
      <dgm:spPr/>
      <dgm:t>
        <a:bodyPr/>
        <a:lstStyle/>
        <a:p>
          <a:endParaRPr lang="en-US" sz="2000"/>
        </a:p>
      </dgm:t>
    </dgm:pt>
    <dgm:pt modelId="{9E05BE7F-B3C4-446D-852C-384FD919E5DA}">
      <dgm:prSet custT="1"/>
      <dgm:spPr/>
      <dgm:t>
        <a:bodyPr/>
        <a:lstStyle/>
        <a:p>
          <a:endParaRPr lang="en-US" sz="2000" dirty="0"/>
        </a:p>
      </dgm:t>
    </dgm:pt>
    <dgm:pt modelId="{0DEA6CDD-873A-4AC4-AA26-116AF150181D}" type="parTrans" cxnId="{CE125A2A-46B1-407E-A1A3-86378C1A7B95}">
      <dgm:prSet/>
      <dgm:spPr/>
      <dgm:t>
        <a:bodyPr/>
        <a:lstStyle/>
        <a:p>
          <a:endParaRPr lang="en-US" sz="2000"/>
        </a:p>
      </dgm:t>
    </dgm:pt>
    <dgm:pt modelId="{90F2BD43-413A-4F1D-BF35-BF09617CE448}" type="sibTrans" cxnId="{CE125A2A-46B1-407E-A1A3-86378C1A7B95}">
      <dgm:prSet/>
      <dgm:spPr/>
      <dgm:t>
        <a:bodyPr/>
        <a:lstStyle/>
        <a:p>
          <a:endParaRPr lang="en-US" sz="2000"/>
        </a:p>
      </dgm:t>
    </dgm:pt>
    <dgm:pt modelId="{404F093B-830E-4B03-9BBB-0C7970876DCE}">
      <dgm:prSet custT="1"/>
      <dgm:spPr/>
      <dgm:t>
        <a:bodyPr/>
        <a:lstStyle/>
        <a:p>
          <a:r>
            <a:rPr lang="en-US" sz="2000" dirty="0"/>
            <a:t>Hypotension and reduced cardiac index </a:t>
          </a:r>
          <a:r>
            <a: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&lt;2.2 L/minute/m</a:t>
          </a:r>
          <a:r>
            <a:rPr lang="en-US" sz="20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2</a:t>
          </a:r>
          <a:endParaRPr lang="en-US" sz="2000" dirty="0"/>
        </a:p>
      </dgm:t>
    </dgm:pt>
    <dgm:pt modelId="{DDF7B2DD-A35F-47B6-8CC4-C0D54FD50D1A}" type="parTrans" cxnId="{BB89CB8E-BBE5-498E-9E09-DFDA40728A39}">
      <dgm:prSet/>
      <dgm:spPr/>
      <dgm:t>
        <a:bodyPr/>
        <a:lstStyle/>
        <a:p>
          <a:endParaRPr lang="en-US" sz="2000"/>
        </a:p>
      </dgm:t>
    </dgm:pt>
    <dgm:pt modelId="{EB80F821-ECFF-4EEB-8772-9DC56AF02C34}" type="sibTrans" cxnId="{BB89CB8E-BBE5-498E-9E09-DFDA40728A39}">
      <dgm:prSet/>
      <dgm:spPr/>
      <dgm:t>
        <a:bodyPr/>
        <a:lstStyle/>
        <a:p>
          <a:endParaRPr lang="en-US" sz="2000"/>
        </a:p>
      </dgm:t>
    </dgm:pt>
    <dgm:pt modelId="{D45F5E9C-E928-477B-B26D-5280A197462B}">
      <dgm:prSet custT="1"/>
      <dgm:spPr/>
      <dgm:t>
        <a:bodyPr/>
        <a:lstStyle/>
        <a:p>
          <a:r>
            <a:rPr lang="en-US" sz="2000" dirty="0"/>
            <a:t>↓ ↓ Cardiac output &amp; Stroke volume, ↑ CVP</a:t>
          </a:r>
        </a:p>
      </dgm:t>
    </dgm:pt>
    <dgm:pt modelId="{4AA8029E-7D03-46F8-8FBE-6BD3C3F4F092}" type="parTrans" cxnId="{318D0E4C-F660-4275-BB6C-047CB4F03603}">
      <dgm:prSet/>
      <dgm:spPr/>
      <dgm:t>
        <a:bodyPr/>
        <a:lstStyle/>
        <a:p>
          <a:endParaRPr lang="en-US" sz="2000"/>
        </a:p>
      </dgm:t>
    </dgm:pt>
    <dgm:pt modelId="{C2FF9302-DB72-4AD4-8DFA-04FC7DEFB601}" type="sibTrans" cxnId="{318D0E4C-F660-4275-BB6C-047CB4F03603}">
      <dgm:prSet/>
      <dgm:spPr/>
      <dgm:t>
        <a:bodyPr/>
        <a:lstStyle/>
        <a:p>
          <a:endParaRPr lang="en-US" sz="2000"/>
        </a:p>
      </dgm:t>
    </dgm:pt>
    <dgm:pt modelId="{906769A3-60C0-4217-A40A-71BBA1053EB5}">
      <dgm:prSet custT="1"/>
      <dgm:spPr/>
      <dgm:t>
        <a:bodyPr/>
        <a:lstStyle/>
        <a:p>
          <a:r>
            <a:rPr lang="en-US" sz="2000" dirty="0"/>
            <a:t>↑ compensatory SVR</a:t>
          </a:r>
        </a:p>
      </dgm:t>
    </dgm:pt>
    <dgm:pt modelId="{0CC48379-323C-4B94-A591-6F943264C1A9}" type="parTrans" cxnId="{80608001-D958-43C3-B55B-D41EEE857647}">
      <dgm:prSet/>
      <dgm:spPr/>
      <dgm:t>
        <a:bodyPr/>
        <a:lstStyle/>
        <a:p>
          <a:endParaRPr lang="en-US" sz="2000"/>
        </a:p>
      </dgm:t>
    </dgm:pt>
    <dgm:pt modelId="{D95B9FA0-B0BB-4F6F-973D-266B10BE6AC3}" type="sibTrans" cxnId="{80608001-D958-43C3-B55B-D41EEE857647}">
      <dgm:prSet/>
      <dgm:spPr/>
      <dgm:t>
        <a:bodyPr/>
        <a:lstStyle/>
        <a:p>
          <a:endParaRPr lang="en-US" sz="2000"/>
        </a:p>
      </dgm:t>
    </dgm:pt>
    <dgm:pt modelId="{B2DBDA96-245B-40C8-AED9-C3A5A089F09E}">
      <dgm:prSet custT="1"/>
      <dgm:spPr/>
      <dgm:t>
        <a:bodyPr/>
        <a:lstStyle/>
        <a:p>
          <a:endParaRPr lang="en-US" sz="1400" dirty="0"/>
        </a:p>
      </dgm:t>
    </dgm:pt>
    <dgm:pt modelId="{F5A8286F-EF1F-4794-B412-DBA42D2276EB}" type="parTrans" cxnId="{FDA77400-16D2-4B23-9F29-71758BC6F40F}">
      <dgm:prSet/>
      <dgm:spPr/>
      <dgm:t>
        <a:bodyPr/>
        <a:lstStyle/>
        <a:p>
          <a:endParaRPr lang="en-US" sz="2000"/>
        </a:p>
      </dgm:t>
    </dgm:pt>
    <dgm:pt modelId="{66F46B68-E09E-4406-916E-E3FA018C893C}" type="sibTrans" cxnId="{FDA77400-16D2-4B23-9F29-71758BC6F40F}">
      <dgm:prSet/>
      <dgm:spPr/>
      <dgm:t>
        <a:bodyPr/>
        <a:lstStyle/>
        <a:p>
          <a:endParaRPr lang="en-US" sz="2000"/>
        </a:p>
      </dgm:t>
    </dgm:pt>
    <dgm:pt modelId="{155B9E0D-4DC0-45A4-9B80-15CE7338EC3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 hypotension</a:t>
          </a:r>
        </a:p>
      </dgm:t>
    </dgm:pt>
    <dgm:pt modelId="{4EC2D7CB-853E-4E58-AB7D-AB09C5A2C5F8}" type="parTrans" cxnId="{79163E1F-45A5-413A-845B-5EA0D6A576ED}">
      <dgm:prSet/>
      <dgm:spPr/>
      <dgm:t>
        <a:bodyPr/>
        <a:lstStyle/>
        <a:p>
          <a:endParaRPr lang="en-US" sz="2000"/>
        </a:p>
      </dgm:t>
    </dgm:pt>
    <dgm:pt modelId="{96CD87BB-9BD0-40B1-9568-5A86E1F125A7}" type="sibTrans" cxnId="{79163E1F-45A5-413A-845B-5EA0D6A576ED}">
      <dgm:prSet/>
      <dgm:spPr/>
      <dgm:t>
        <a:bodyPr/>
        <a:lstStyle/>
        <a:p>
          <a:endParaRPr lang="en-US" sz="2000"/>
        </a:p>
      </dgm:t>
    </dgm:pt>
    <dgm:pt modelId="{06155CB7-4547-43D9-9A43-7195EDEAE38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↓ Urine output, </a:t>
          </a:r>
        </a:p>
      </dgm:t>
    </dgm:pt>
    <dgm:pt modelId="{F99B4AB3-60E9-478D-9CDD-9429142C804D}" type="parTrans" cxnId="{47A6BFE6-AEDD-4305-B5C9-C448F187DBA2}">
      <dgm:prSet/>
      <dgm:spPr/>
      <dgm:t>
        <a:bodyPr/>
        <a:lstStyle/>
        <a:p>
          <a:endParaRPr lang="en-US" sz="2000"/>
        </a:p>
      </dgm:t>
    </dgm:pt>
    <dgm:pt modelId="{CCD29E8C-1FF0-44C6-AB86-320A236AC556}" type="sibTrans" cxnId="{47A6BFE6-AEDD-4305-B5C9-C448F187DBA2}">
      <dgm:prSet/>
      <dgm:spPr/>
      <dgm:t>
        <a:bodyPr/>
        <a:lstStyle/>
        <a:p>
          <a:endParaRPr lang="en-US" sz="2000"/>
        </a:p>
      </dgm:t>
    </dgm:pt>
    <dgm:pt modelId="{C12C2B1F-C294-4C40-8164-A10AAB895B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Cool, clammy peripheries, weak pulse</a:t>
          </a:r>
        </a:p>
      </dgm:t>
    </dgm:pt>
    <dgm:pt modelId="{501E9A02-7FCE-4F7C-8CE4-29507C561F1B}" type="parTrans" cxnId="{AF33F28D-DD74-4B8D-8004-A3B5BAA6F69C}">
      <dgm:prSet/>
      <dgm:spPr/>
      <dgm:t>
        <a:bodyPr/>
        <a:lstStyle/>
        <a:p>
          <a:endParaRPr lang="en-US" sz="2000"/>
        </a:p>
      </dgm:t>
    </dgm:pt>
    <dgm:pt modelId="{B53E5D68-A138-449C-ADC9-32075C3E46CD}" type="sibTrans" cxnId="{AF33F28D-DD74-4B8D-8004-A3B5BAA6F69C}">
      <dgm:prSet/>
      <dgm:spPr/>
      <dgm:t>
        <a:bodyPr/>
        <a:lstStyle/>
        <a:p>
          <a:endParaRPr lang="en-US" sz="2000"/>
        </a:p>
      </dgm:t>
    </dgm:pt>
    <dgm:pt modelId="{DD99E188-D460-45F1-BF3C-CF38629AFCE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↑CRT, </a:t>
          </a:r>
        </a:p>
      </dgm:t>
    </dgm:pt>
    <dgm:pt modelId="{72816EB6-0F93-475C-8AA9-1FCBB57534D2}" type="parTrans" cxnId="{B36F105F-3A7A-4A99-A8B3-D10026C105FD}">
      <dgm:prSet/>
      <dgm:spPr/>
      <dgm:t>
        <a:bodyPr/>
        <a:lstStyle/>
        <a:p>
          <a:endParaRPr lang="en-US" sz="2000"/>
        </a:p>
      </dgm:t>
    </dgm:pt>
    <dgm:pt modelId="{6D05D52F-5EAC-4912-A2FE-280EA19F14AB}" type="sibTrans" cxnId="{B36F105F-3A7A-4A99-A8B3-D10026C105FD}">
      <dgm:prSet/>
      <dgm:spPr/>
      <dgm:t>
        <a:bodyPr/>
        <a:lstStyle/>
        <a:p>
          <a:endParaRPr lang="en-US" sz="2000"/>
        </a:p>
      </dgm:t>
    </dgm:pt>
    <dgm:pt modelId="{1785DCBA-E309-4770-BF6F-FE8ED52452EB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400" dirty="0"/>
        </a:p>
      </dgm:t>
    </dgm:pt>
    <dgm:pt modelId="{3FC6FF1C-B1C9-44C9-9E53-364CB731A58B}" type="parTrans" cxnId="{72C2654B-A670-4CC5-810A-BE80EB1AC4EA}">
      <dgm:prSet/>
      <dgm:spPr/>
      <dgm:t>
        <a:bodyPr/>
        <a:lstStyle/>
        <a:p>
          <a:endParaRPr lang="en-US" sz="2000"/>
        </a:p>
      </dgm:t>
    </dgm:pt>
    <dgm:pt modelId="{30446693-611C-4B43-9BDD-85115DC3FFA8}" type="sibTrans" cxnId="{72C2654B-A670-4CC5-810A-BE80EB1AC4EA}">
      <dgm:prSet/>
      <dgm:spPr/>
      <dgm:t>
        <a:bodyPr/>
        <a:lstStyle/>
        <a:p>
          <a:endParaRPr lang="en-US" sz="2000"/>
        </a:p>
      </dgm:t>
    </dgm:pt>
    <dgm:pt modelId="{07751FA7-8BA4-4D05-B25D-E5C0FDE06C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increased lactate</a:t>
          </a:r>
        </a:p>
      </dgm:t>
    </dgm:pt>
    <dgm:pt modelId="{C55A55DB-919A-412C-9397-A10B09C82F7B}" type="sibTrans" cxnId="{E5AAFA1F-9FAC-44E5-B0E5-B79CDCC17B80}">
      <dgm:prSet/>
      <dgm:spPr/>
      <dgm:t>
        <a:bodyPr/>
        <a:lstStyle/>
        <a:p>
          <a:endParaRPr lang="en-US" sz="2000"/>
        </a:p>
      </dgm:t>
    </dgm:pt>
    <dgm:pt modelId="{761D8E12-AD3F-4D6D-B77F-A47A673D6E6A}" type="parTrans" cxnId="{E5AAFA1F-9FAC-44E5-B0E5-B79CDCC17B80}">
      <dgm:prSet/>
      <dgm:spPr/>
      <dgm:t>
        <a:bodyPr/>
        <a:lstStyle/>
        <a:p>
          <a:endParaRPr lang="en-US" sz="2000"/>
        </a:p>
      </dgm:t>
    </dgm:pt>
    <dgm:pt modelId="{7BFB0C93-58EB-4319-963C-E342B26ACB66}" type="pres">
      <dgm:prSet presAssocID="{70226EBA-CEF7-447A-9544-3C0C47E76FC3}" presName="Name0" presStyleCnt="0">
        <dgm:presLayoutVars>
          <dgm:dir/>
          <dgm:animLvl val="lvl"/>
          <dgm:resizeHandles val="exact"/>
        </dgm:presLayoutVars>
      </dgm:prSet>
      <dgm:spPr/>
    </dgm:pt>
    <dgm:pt modelId="{AC7E90B3-764B-44EB-A54E-2E4BA7E99E41}" type="pres">
      <dgm:prSet presAssocID="{4E831EA4-51FF-4D9D-A075-F5CDF2BB3B15}" presName="composite" presStyleCnt="0"/>
      <dgm:spPr/>
    </dgm:pt>
    <dgm:pt modelId="{4071E2A8-6DD8-4EB2-8A6B-D172676BB46A}" type="pres">
      <dgm:prSet presAssocID="{4E831EA4-51FF-4D9D-A075-F5CDF2BB3B15}" presName="parTx" presStyleLbl="alignNode1" presStyleIdx="0" presStyleCnt="3">
        <dgm:presLayoutVars>
          <dgm:chMax val="0"/>
          <dgm:chPref val="0"/>
        </dgm:presLayoutVars>
      </dgm:prSet>
      <dgm:spPr/>
    </dgm:pt>
    <dgm:pt modelId="{26F1A5FF-58BE-441F-B110-6F6E122BD397}" type="pres">
      <dgm:prSet presAssocID="{4E831EA4-51FF-4D9D-A075-F5CDF2BB3B15}" presName="desTx" presStyleLbl="alignAccFollowNode1" presStyleIdx="0" presStyleCnt="3">
        <dgm:presLayoutVars/>
      </dgm:prSet>
      <dgm:spPr/>
    </dgm:pt>
    <dgm:pt modelId="{EE7820F7-5057-42AE-ACAD-8E97E4A5E569}" type="pres">
      <dgm:prSet presAssocID="{33D94A04-C6AD-4786-9833-BFFCEBE9445D}" presName="space" presStyleCnt="0"/>
      <dgm:spPr/>
    </dgm:pt>
    <dgm:pt modelId="{D71943B8-5E4F-4EBE-B419-6DB9D58B7A79}" type="pres">
      <dgm:prSet presAssocID="{1047BF9F-8655-436A-B986-B70AFC80C2DA}" presName="composite" presStyleCnt="0"/>
      <dgm:spPr/>
    </dgm:pt>
    <dgm:pt modelId="{97C8F213-24C9-4A04-B85D-2CF708C7FA8F}" type="pres">
      <dgm:prSet presAssocID="{1047BF9F-8655-436A-B986-B70AFC80C2DA}" presName="parTx" presStyleLbl="alignNode1" presStyleIdx="1" presStyleCnt="3">
        <dgm:presLayoutVars>
          <dgm:chMax val="0"/>
          <dgm:chPref val="0"/>
        </dgm:presLayoutVars>
      </dgm:prSet>
      <dgm:spPr/>
    </dgm:pt>
    <dgm:pt modelId="{B26F0848-475D-4613-A0F3-FCEC5B24E0EB}" type="pres">
      <dgm:prSet presAssocID="{1047BF9F-8655-436A-B986-B70AFC80C2DA}" presName="desTx" presStyleLbl="alignAccFollowNode1" presStyleIdx="1" presStyleCnt="3">
        <dgm:presLayoutVars/>
      </dgm:prSet>
      <dgm:spPr/>
    </dgm:pt>
    <dgm:pt modelId="{E4955B17-F1D1-4FD4-B9E9-4C0D2289E832}" type="pres">
      <dgm:prSet presAssocID="{E2CE2972-DCC1-460F-BB96-2C5AF2C94ED9}" presName="space" presStyleCnt="0"/>
      <dgm:spPr/>
    </dgm:pt>
    <dgm:pt modelId="{4AF7BD36-0199-4C9E-AF91-C74B23DBCE9C}" type="pres">
      <dgm:prSet presAssocID="{58D3EA07-B67F-4EA5-915E-D3974EB2F1B0}" presName="composite" presStyleCnt="0"/>
      <dgm:spPr/>
    </dgm:pt>
    <dgm:pt modelId="{EE7EF6F1-76AF-47EB-BA0D-E71B9732B151}" type="pres">
      <dgm:prSet presAssocID="{58D3EA07-B67F-4EA5-915E-D3974EB2F1B0}" presName="parTx" presStyleLbl="alignNode1" presStyleIdx="2" presStyleCnt="3">
        <dgm:presLayoutVars>
          <dgm:chMax val="0"/>
          <dgm:chPref val="0"/>
        </dgm:presLayoutVars>
      </dgm:prSet>
      <dgm:spPr/>
    </dgm:pt>
    <dgm:pt modelId="{4824BEB5-C154-41A9-868D-57EAF32362E0}" type="pres">
      <dgm:prSet presAssocID="{58D3EA07-B67F-4EA5-915E-D3974EB2F1B0}" presName="desTx" presStyleLbl="alignAccFollowNode1" presStyleIdx="2" presStyleCnt="3">
        <dgm:presLayoutVars/>
      </dgm:prSet>
      <dgm:spPr/>
    </dgm:pt>
  </dgm:ptLst>
  <dgm:cxnLst>
    <dgm:cxn modelId="{FDA77400-16D2-4B23-9F29-71758BC6F40F}" srcId="{1047BF9F-8655-436A-B986-B70AFC80C2DA}" destId="{B2DBDA96-245B-40C8-AED9-C3A5A089F09E}" srcOrd="3" destOrd="0" parTransId="{F5A8286F-EF1F-4794-B412-DBA42D2276EB}" sibTransId="{66F46B68-E09E-4406-916E-E3FA018C893C}"/>
    <dgm:cxn modelId="{80608001-D958-43C3-B55B-D41EEE857647}" srcId="{1047BF9F-8655-436A-B986-B70AFC80C2DA}" destId="{906769A3-60C0-4217-A40A-71BBA1053EB5}" srcOrd="2" destOrd="0" parTransId="{0CC48379-323C-4B94-A591-6F943264C1A9}" sibTransId="{D95B9FA0-B0BB-4F6F-973D-266B10BE6AC3}"/>
    <dgm:cxn modelId="{5A33F90A-9012-4F2E-8F43-FE6F4C272635}" type="presOf" srcId="{906769A3-60C0-4217-A40A-71BBA1053EB5}" destId="{B26F0848-475D-4613-A0F3-FCEC5B24E0EB}" srcOrd="0" destOrd="2" presId="urn:microsoft.com/office/officeart/2016/7/layout/HorizontalActionList"/>
    <dgm:cxn modelId="{26660B0B-4579-404C-97A6-E1F7EA88A5BC}" type="presOf" srcId="{A49AE172-0F25-41A0-9F02-B6F4835413C1}" destId="{26F1A5FF-58BE-441F-B110-6F6E122BD397}" srcOrd="0" destOrd="0" presId="urn:microsoft.com/office/officeart/2016/7/layout/HorizontalActionList"/>
    <dgm:cxn modelId="{BE167A14-760D-4E67-912A-47924F0DEE3F}" type="presOf" srcId="{1047BF9F-8655-436A-B986-B70AFC80C2DA}" destId="{97C8F213-24C9-4A04-B85D-2CF708C7FA8F}" srcOrd="0" destOrd="0" presId="urn:microsoft.com/office/officeart/2016/7/layout/HorizontalActionList"/>
    <dgm:cxn modelId="{4534DF16-A671-4DD4-80D9-1DA68A5F7165}" srcId="{1047BF9F-8655-436A-B986-B70AFC80C2DA}" destId="{F7043B6A-6217-4848-8797-354B22E8C5B9}" srcOrd="4" destOrd="0" parTransId="{1E768564-FDF7-4314-962B-F3E6FF2AF043}" sibTransId="{69A57D71-7389-4C3F-A8B2-187005E5A559}"/>
    <dgm:cxn modelId="{79163E1F-45A5-413A-845B-5EA0D6A576ED}" srcId="{58D3EA07-B67F-4EA5-915E-D3974EB2F1B0}" destId="{155B9E0D-4DC0-45A4-9B80-15CE7338EC3B}" srcOrd="1" destOrd="0" parTransId="{4EC2D7CB-853E-4E58-AB7D-AB09C5A2C5F8}" sibTransId="{96CD87BB-9BD0-40B1-9568-5A86E1F125A7}"/>
    <dgm:cxn modelId="{E5AAFA1F-9FAC-44E5-B0E5-B79CDCC17B80}" srcId="{58D3EA07-B67F-4EA5-915E-D3974EB2F1B0}" destId="{07751FA7-8BA4-4D05-B25D-E5C0FDE06C1C}" srcOrd="5" destOrd="0" parTransId="{761D8E12-AD3F-4D6D-B77F-A47A673D6E6A}" sibTransId="{C55A55DB-919A-412C-9397-A10B09C82F7B}"/>
    <dgm:cxn modelId="{5B37E728-6A00-4FC1-B71E-3A1C18522033}" type="presOf" srcId="{70226EBA-CEF7-447A-9544-3C0C47E76FC3}" destId="{7BFB0C93-58EB-4319-963C-E342B26ACB66}" srcOrd="0" destOrd="0" presId="urn:microsoft.com/office/officeart/2016/7/layout/HorizontalActionList"/>
    <dgm:cxn modelId="{CE125A2A-46B1-407E-A1A3-86378C1A7B95}" srcId="{4E831EA4-51FF-4D9D-A075-F5CDF2BB3B15}" destId="{9E05BE7F-B3C4-446D-852C-384FD919E5DA}" srcOrd="2" destOrd="0" parTransId="{0DEA6CDD-873A-4AC4-AA26-116AF150181D}" sibTransId="{90F2BD43-413A-4F1D-BF35-BF09617CE448}"/>
    <dgm:cxn modelId="{2192E031-EBF3-4B1B-8105-AD45A0BCDD0C}" type="presOf" srcId="{07751FA7-8BA4-4D05-B25D-E5C0FDE06C1C}" destId="{4824BEB5-C154-41A9-868D-57EAF32362E0}" srcOrd="0" destOrd="5" presId="urn:microsoft.com/office/officeart/2016/7/layout/HorizontalActionList"/>
    <dgm:cxn modelId="{AE828C32-B705-408D-8D3F-5CB5603C36D0}" type="presOf" srcId="{C12C2B1F-C294-4C40-8164-A10AAB895B86}" destId="{4824BEB5-C154-41A9-868D-57EAF32362E0}" srcOrd="0" destOrd="3" presId="urn:microsoft.com/office/officeart/2016/7/layout/HorizontalActionList"/>
    <dgm:cxn modelId="{C15E3B34-BF66-4A73-BF7C-8A47C750FE58}" srcId="{4E831EA4-51FF-4D9D-A075-F5CDF2BB3B15}" destId="{A49AE172-0F25-41A0-9F02-B6F4835413C1}" srcOrd="0" destOrd="0" parTransId="{DFCADBB0-E9FD-4D28-A62F-22215D894339}" sibTransId="{DD061799-286D-4C3E-A7AD-05865DC56595}"/>
    <dgm:cxn modelId="{6EE58F3C-6B48-4C54-B28F-098E662028D7}" type="presOf" srcId="{DD99E188-D460-45F1-BF3C-CF38629AFCE5}" destId="{4824BEB5-C154-41A9-868D-57EAF32362E0}" srcOrd="0" destOrd="4" presId="urn:microsoft.com/office/officeart/2016/7/layout/HorizontalActionList"/>
    <dgm:cxn modelId="{B36F105F-3A7A-4A99-A8B3-D10026C105FD}" srcId="{58D3EA07-B67F-4EA5-915E-D3974EB2F1B0}" destId="{DD99E188-D460-45F1-BF3C-CF38629AFCE5}" srcOrd="4" destOrd="0" parTransId="{72816EB6-0F93-475C-8AA9-1FCBB57534D2}" sibTransId="{6D05D52F-5EAC-4912-A2FE-280EA19F14AB}"/>
    <dgm:cxn modelId="{85905641-B46A-4D3F-ADF1-15AEBEEBE6B5}" type="presOf" srcId="{F324377A-146F-4FDD-A827-36CAD8A16310}" destId="{4824BEB5-C154-41A9-868D-57EAF32362E0}" srcOrd="0" destOrd="0" presId="urn:microsoft.com/office/officeart/2016/7/layout/HorizontalActionList"/>
    <dgm:cxn modelId="{5C621F48-BD07-4F97-813B-B98620559A53}" type="presOf" srcId="{155B9E0D-4DC0-45A4-9B80-15CE7338EC3B}" destId="{4824BEB5-C154-41A9-868D-57EAF32362E0}" srcOrd="0" destOrd="1" presId="urn:microsoft.com/office/officeart/2016/7/layout/HorizontalActionList"/>
    <dgm:cxn modelId="{72C2654B-A670-4CC5-810A-BE80EB1AC4EA}" srcId="{58D3EA07-B67F-4EA5-915E-D3974EB2F1B0}" destId="{1785DCBA-E309-4770-BF6F-FE8ED52452EB}" srcOrd="6" destOrd="0" parTransId="{3FC6FF1C-B1C9-44C9-9E53-364CB731A58B}" sibTransId="{30446693-611C-4B43-9BDD-85115DC3FFA8}"/>
    <dgm:cxn modelId="{318D0E4C-F660-4275-BB6C-047CB4F03603}" srcId="{1047BF9F-8655-436A-B986-B70AFC80C2DA}" destId="{D45F5E9C-E928-477B-B26D-5280A197462B}" srcOrd="1" destOrd="0" parTransId="{4AA8029E-7D03-46F8-8FBE-6BD3C3F4F092}" sibTransId="{C2FF9302-DB72-4AD4-8DFA-04FC7DEFB601}"/>
    <dgm:cxn modelId="{D3EC8D4C-4BA9-4193-AC4B-E73B9C1F0751}" type="presOf" srcId="{9E05BE7F-B3C4-446D-852C-384FD919E5DA}" destId="{26F1A5FF-58BE-441F-B110-6F6E122BD397}" srcOrd="0" destOrd="2" presId="urn:microsoft.com/office/officeart/2016/7/layout/HorizontalActionList"/>
    <dgm:cxn modelId="{D24D3D4D-0581-40D0-957A-939F78C2C41A}" type="presOf" srcId="{4E831EA4-51FF-4D9D-A075-F5CDF2BB3B15}" destId="{4071E2A8-6DD8-4EB2-8A6B-D172676BB46A}" srcOrd="0" destOrd="0" presId="urn:microsoft.com/office/officeart/2016/7/layout/HorizontalActionList"/>
    <dgm:cxn modelId="{956D1750-5174-4610-9B64-63400FDED2F1}" type="presOf" srcId="{F7043B6A-6217-4848-8797-354B22E8C5B9}" destId="{B26F0848-475D-4613-A0F3-FCEC5B24E0EB}" srcOrd="0" destOrd="4" presId="urn:microsoft.com/office/officeart/2016/7/layout/HorizontalActionList"/>
    <dgm:cxn modelId="{614BF85A-B371-434D-9E8D-5AD3D8B7C31E}" srcId="{70226EBA-CEF7-447A-9544-3C0C47E76FC3}" destId="{58D3EA07-B67F-4EA5-915E-D3974EB2F1B0}" srcOrd="2" destOrd="0" parTransId="{0EC67775-14A8-458B-8C2B-95CE3366BE34}" sibTransId="{1E5B5621-BE4F-4D19-9074-F929FD8B7C6D}"/>
    <dgm:cxn modelId="{5C1C2E7F-85F4-49F7-95A3-9DFFAC943227}" srcId="{58D3EA07-B67F-4EA5-915E-D3974EB2F1B0}" destId="{F324377A-146F-4FDD-A827-36CAD8A16310}" srcOrd="0" destOrd="0" parTransId="{8B791DA5-6918-4F41-B9FA-E9BE41934A5D}" sibTransId="{B7804FA5-79A5-4C1D-8495-282E3679B457}"/>
    <dgm:cxn modelId="{80620780-E80F-4492-983A-4CB6427060D0}" type="presOf" srcId="{404F093B-830E-4B03-9BBB-0C7970876DCE}" destId="{26F1A5FF-58BE-441F-B110-6F6E122BD397}" srcOrd="0" destOrd="1" presId="urn:microsoft.com/office/officeart/2016/7/layout/HorizontalActionList"/>
    <dgm:cxn modelId="{3044B787-B72C-4055-BB41-A575ADDF624E}" srcId="{70226EBA-CEF7-447A-9544-3C0C47E76FC3}" destId="{1047BF9F-8655-436A-B986-B70AFC80C2DA}" srcOrd="1" destOrd="0" parTransId="{0C62B2F3-C8FA-495F-BD2D-08E5839E1202}" sibTransId="{E2CE2972-DCC1-460F-BB96-2C5AF2C94ED9}"/>
    <dgm:cxn modelId="{AF33F28D-DD74-4B8D-8004-A3B5BAA6F69C}" srcId="{58D3EA07-B67F-4EA5-915E-D3974EB2F1B0}" destId="{C12C2B1F-C294-4C40-8164-A10AAB895B86}" srcOrd="3" destOrd="0" parTransId="{501E9A02-7FCE-4F7C-8CE4-29507C561F1B}" sibTransId="{B53E5D68-A138-449C-ADC9-32075C3E46CD}"/>
    <dgm:cxn modelId="{BB89CB8E-BBE5-498E-9E09-DFDA40728A39}" srcId="{4E831EA4-51FF-4D9D-A075-F5CDF2BB3B15}" destId="{404F093B-830E-4B03-9BBB-0C7970876DCE}" srcOrd="1" destOrd="0" parTransId="{DDF7B2DD-A35F-47B6-8CC4-C0D54FD50D1A}" sibTransId="{EB80F821-ECFF-4EEB-8772-9DC56AF02C34}"/>
    <dgm:cxn modelId="{0BE53E99-F6F8-4E87-A05D-D7709FC8680F}" type="presOf" srcId="{06155CB7-4547-43D9-9A43-7195EDEAE38D}" destId="{4824BEB5-C154-41A9-868D-57EAF32362E0}" srcOrd="0" destOrd="2" presId="urn:microsoft.com/office/officeart/2016/7/layout/HorizontalActionList"/>
    <dgm:cxn modelId="{EFE5CDA3-07E3-4BF7-9CFB-D3BC967A23D0}" srcId="{70226EBA-CEF7-447A-9544-3C0C47E76FC3}" destId="{4E831EA4-51FF-4D9D-A075-F5CDF2BB3B15}" srcOrd="0" destOrd="0" parTransId="{67D7684A-291F-4D0F-9EA8-2871FB6BEA8B}" sibTransId="{33D94A04-C6AD-4786-9833-BFFCEBE9445D}"/>
    <dgm:cxn modelId="{FB5C69B3-79D8-4CEC-9A9A-341F1196B626}" type="presOf" srcId="{58D3EA07-B67F-4EA5-915E-D3974EB2F1B0}" destId="{EE7EF6F1-76AF-47EB-BA0D-E71B9732B151}" srcOrd="0" destOrd="0" presId="urn:microsoft.com/office/officeart/2016/7/layout/HorizontalActionList"/>
    <dgm:cxn modelId="{EA298DB3-B58F-47FE-ABCA-D9EF2D915FAB}" type="presOf" srcId="{B2DBDA96-245B-40C8-AED9-C3A5A089F09E}" destId="{B26F0848-475D-4613-A0F3-FCEC5B24E0EB}" srcOrd="0" destOrd="3" presId="urn:microsoft.com/office/officeart/2016/7/layout/HorizontalActionList"/>
    <dgm:cxn modelId="{5B8F1FB8-689D-4F7B-8F20-6001A9687B5C}" srcId="{1047BF9F-8655-436A-B986-B70AFC80C2DA}" destId="{81B80436-929F-4713-A50C-F4CA11D36EBA}" srcOrd="0" destOrd="0" parTransId="{5408FC5E-1634-44BF-8569-97A853B5C4D7}" sibTransId="{CBF2EEEC-501D-467D-9BCB-93D55AB1B67B}"/>
    <dgm:cxn modelId="{1AB95BB8-DD0C-4389-8E59-3FF5756411F8}" type="presOf" srcId="{81B80436-929F-4713-A50C-F4CA11D36EBA}" destId="{B26F0848-475D-4613-A0F3-FCEC5B24E0EB}" srcOrd="0" destOrd="0" presId="urn:microsoft.com/office/officeart/2016/7/layout/HorizontalActionList"/>
    <dgm:cxn modelId="{3C5FBABA-7FAF-4588-BF17-92F5C4A063A6}" type="presOf" srcId="{248A32B5-7622-4D8E-AC0A-EE0C5E32D626}" destId="{26F1A5FF-58BE-441F-B110-6F6E122BD397}" srcOrd="0" destOrd="3" presId="urn:microsoft.com/office/officeart/2016/7/layout/HorizontalActionList"/>
    <dgm:cxn modelId="{3DD60ADB-A8C3-4407-8143-ED29E5A4B092}" type="presOf" srcId="{1785DCBA-E309-4770-BF6F-FE8ED52452EB}" destId="{4824BEB5-C154-41A9-868D-57EAF32362E0}" srcOrd="0" destOrd="6" presId="urn:microsoft.com/office/officeart/2016/7/layout/HorizontalActionList"/>
    <dgm:cxn modelId="{47A6BFE6-AEDD-4305-B5C9-C448F187DBA2}" srcId="{58D3EA07-B67F-4EA5-915E-D3974EB2F1B0}" destId="{06155CB7-4547-43D9-9A43-7195EDEAE38D}" srcOrd="2" destOrd="0" parTransId="{F99B4AB3-60E9-478D-9CDD-9429142C804D}" sibTransId="{CCD29E8C-1FF0-44C6-AB86-320A236AC556}"/>
    <dgm:cxn modelId="{A53561E7-A62A-4374-AB2F-F0940F2B1F8A}" srcId="{4E831EA4-51FF-4D9D-A075-F5CDF2BB3B15}" destId="{248A32B5-7622-4D8E-AC0A-EE0C5E32D626}" srcOrd="3" destOrd="0" parTransId="{52829D4E-0C68-4E2B-AAC8-DE55FA073AF5}" sibTransId="{07DD9C12-BBD2-408C-806E-E2BC1D8DA2A3}"/>
    <dgm:cxn modelId="{A5C4FFF0-C23E-467A-83E3-CD1A1C8FBA53}" type="presOf" srcId="{D45F5E9C-E928-477B-B26D-5280A197462B}" destId="{B26F0848-475D-4613-A0F3-FCEC5B24E0EB}" srcOrd="0" destOrd="1" presId="urn:microsoft.com/office/officeart/2016/7/layout/HorizontalActionList"/>
    <dgm:cxn modelId="{FE90DACC-D2A9-4B85-872B-23566943FEAD}" type="presParOf" srcId="{7BFB0C93-58EB-4319-963C-E342B26ACB66}" destId="{AC7E90B3-764B-44EB-A54E-2E4BA7E99E41}" srcOrd="0" destOrd="0" presId="urn:microsoft.com/office/officeart/2016/7/layout/HorizontalActionList"/>
    <dgm:cxn modelId="{51EF949B-2CE9-48F3-B7F6-93104C115734}" type="presParOf" srcId="{AC7E90B3-764B-44EB-A54E-2E4BA7E99E41}" destId="{4071E2A8-6DD8-4EB2-8A6B-D172676BB46A}" srcOrd="0" destOrd="0" presId="urn:microsoft.com/office/officeart/2016/7/layout/HorizontalActionList"/>
    <dgm:cxn modelId="{F4B75260-6627-452C-8462-4B8DB774DDEB}" type="presParOf" srcId="{AC7E90B3-764B-44EB-A54E-2E4BA7E99E41}" destId="{26F1A5FF-58BE-441F-B110-6F6E122BD397}" srcOrd="1" destOrd="0" presId="urn:microsoft.com/office/officeart/2016/7/layout/HorizontalActionList"/>
    <dgm:cxn modelId="{5037F48D-1075-4752-85A3-80C83970AC79}" type="presParOf" srcId="{7BFB0C93-58EB-4319-963C-E342B26ACB66}" destId="{EE7820F7-5057-42AE-ACAD-8E97E4A5E569}" srcOrd="1" destOrd="0" presId="urn:microsoft.com/office/officeart/2016/7/layout/HorizontalActionList"/>
    <dgm:cxn modelId="{056A8A69-854B-4915-B00D-9708CF4C8903}" type="presParOf" srcId="{7BFB0C93-58EB-4319-963C-E342B26ACB66}" destId="{D71943B8-5E4F-4EBE-B419-6DB9D58B7A79}" srcOrd="2" destOrd="0" presId="urn:microsoft.com/office/officeart/2016/7/layout/HorizontalActionList"/>
    <dgm:cxn modelId="{3489EAEC-0BF9-4167-88F9-16E76740394E}" type="presParOf" srcId="{D71943B8-5E4F-4EBE-B419-6DB9D58B7A79}" destId="{97C8F213-24C9-4A04-B85D-2CF708C7FA8F}" srcOrd="0" destOrd="0" presId="urn:microsoft.com/office/officeart/2016/7/layout/HorizontalActionList"/>
    <dgm:cxn modelId="{B372035E-03CA-419E-8039-8D70167A01AD}" type="presParOf" srcId="{D71943B8-5E4F-4EBE-B419-6DB9D58B7A79}" destId="{B26F0848-475D-4613-A0F3-FCEC5B24E0EB}" srcOrd="1" destOrd="0" presId="urn:microsoft.com/office/officeart/2016/7/layout/HorizontalActionList"/>
    <dgm:cxn modelId="{D2E9E047-D771-493C-9298-2F01B06C3EDA}" type="presParOf" srcId="{7BFB0C93-58EB-4319-963C-E342B26ACB66}" destId="{E4955B17-F1D1-4FD4-B9E9-4C0D2289E832}" srcOrd="3" destOrd="0" presId="urn:microsoft.com/office/officeart/2016/7/layout/HorizontalActionList"/>
    <dgm:cxn modelId="{ADCF8086-A6DD-4576-84B7-359690AF7DCE}" type="presParOf" srcId="{7BFB0C93-58EB-4319-963C-E342B26ACB66}" destId="{4AF7BD36-0199-4C9E-AF91-C74B23DBCE9C}" srcOrd="4" destOrd="0" presId="urn:microsoft.com/office/officeart/2016/7/layout/HorizontalActionList"/>
    <dgm:cxn modelId="{384C4042-55BA-49F7-A10F-ECE8A1D709AF}" type="presParOf" srcId="{4AF7BD36-0199-4C9E-AF91-C74B23DBCE9C}" destId="{EE7EF6F1-76AF-47EB-BA0D-E71B9732B151}" srcOrd="0" destOrd="0" presId="urn:microsoft.com/office/officeart/2016/7/layout/HorizontalActionList"/>
    <dgm:cxn modelId="{FAEBB21E-931D-48AC-A039-E3E839D3411D}" type="presParOf" srcId="{4AF7BD36-0199-4C9E-AF91-C74B23DBCE9C}" destId="{4824BEB5-C154-41A9-868D-57EAF32362E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226EBA-CEF7-447A-9544-3C0C47E76FC3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831EA4-51FF-4D9D-A075-F5CDF2BB3B15}">
      <dgm:prSet/>
      <dgm:spPr/>
      <dgm:t>
        <a:bodyPr/>
        <a:lstStyle/>
        <a:p>
          <a:r>
            <a:rPr lang="en-US"/>
            <a:t>Mechanism</a:t>
          </a:r>
        </a:p>
      </dgm:t>
    </dgm:pt>
    <dgm:pt modelId="{67D7684A-291F-4D0F-9EA8-2871FB6BEA8B}" type="parTrans" cxnId="{EFE5CDA3-07E3-4BF7-9CFB-D3BC967A23D0}">
      <dgm:prSet/>
      <dgm:spPr/>
      <dgm:t>
        <a:bodyPr/>
        <a:lstStyle/>
        <a:p>
          <a:endParaRPr lang="en-US" sz="2000"/>
        </a:p>
      </dgm:t>
    </dgm:pt>
    <dgm:pt modelId="{33D94A04-C6AD-4786-9833-BFFCEBE9445D}" type="sibTrans" cxnId="{EFE5CDA3-07E3-4BF7-9CFB-D3BC967A23D0}">
      <dgm:prSet/>
      <dgm:spPr/>
      <dgm:t>
        <a:bodyPr/>
        <a:lstStyle/>
        <a:p>
          <a:endParaRPr lang="en-US"/>
        </a:p>
      </dgm:t>
    </dgm:pt>
    <dgm:pt modelId="{A49AE172-0F25-41A0-9F02-B6F4835413C1}">
      <dgm:prSet/>
      <dgm:spPr/>
      <dgm:t>
        <a:bodyPr/>
        <a:lstStyle/>
        <a:p>
          <a:r>
            <a:rPr lang="en-US" b="1" i="1" u="sng">
              <a:latin typeface="Times New Roman" panose="02020603050405020304" pitchFamily="18" charset="0"/>
              <a:ea typeface="Calibri" panose="020F0502020204030204" pitchFamily="34" charset="0"/>
            </a:rPr>
            <a:t>E</a:t>
          </a:r>
          <a:r>
            <a:rPr lang="en-US" b="1" i="1" u="sng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xtracardiac</a:t>
          </a:r>
          <a:r>
            <a:rPr lang="en-US" b="1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obstruction of blood flow</a:t>
          </a:r>
          <a:endParaRPr lang="en-US"/>
        </a:p>
      </dgm:t>
    </dgm:pt>
    <dgm:pt modelId="{DFCADBB0-E9FD-4D28-A62F-22215D894339}" type="parTrans" cxnId="{C15E3B34-BF66-4A73-BF7C-8A47C750FE58}">
      <dgm:prSet/>
      <dgm:spPr/>
      <dgm:t>
        <a:bodyPr/>
        <a:lstStyle/>
        <a:p>
          <a:endParaRPr lang="en-US" sz="2000"/>
        </a:p>
      </dgm:t>
    </dgm:pt>
    <dgm:pt modelId="{DD061799-286D-4C3E-A7AD-05865DC56595}" type="sibTrans" cxnId="{C15E3B34-BF66-4A73-BF7C-8A47C750FE58}">
      <dgm:prSet/>
      <dgm:spPr/>
      <dgm:t>
        <a:bodyPr/>
        <a:lstStyle/>
        <a:p>
          <a:endParaRPr lang="en-US"/>
        </a:p>
      </dgm:t>
    </dgm:pt>
    <dgm:pt modelId="{1047BF9F-8655-436A-B986-B70AFC80C2DA}">
      <dgm:prSet/>
      <dgm:spPr/>
      <dgm:t>
        <a:bodyPr/>
        <a:lstStyle/>
        <a:p>
          <a:r>
            <a:rPr lang="en-US"/>
            <a:t>Hemodynamics: </a:t>
          </a:r>
        </a:p>
      </dgm:t>
    </dgm:pt>
    <dgm:pt modelId="{0C62B2F3-C8FA-495F-BD2D-08E5839E1202}" type="parTrans" cxnId="{3044B787-B72C-4055-BB41-A575ADDF624E}">
      <dgm:prSet/>
      <dgm:spPr/>
      <dgm:t>
        <a:bodyPr/>
        <a:lstStyle/>
        <a:p>
          <a:endParaRPr lang="en-US" sz="2000"/>
        </a:p>
      </dgm:t>
    </dgm:pt>
    <dgm:pt modelId="{E2CE2972-DCC1-460F-BB96-2C5AF2C94ED9}" type="sibTrans" cxnId="{3044B787-B72C-4055-BB41-A575ADDF624E}">
      <dgm:prSet/>
      <dgm:spPr/>
      <dgm:t>
        <a:bodyPr/>
        <a:lstStyle/>
        <a:p>
          <a:endParaRPr lang="en-US"/>
        </a:p>
      </dgm:t>
    </dgm:pt>
    <dgm:pt modelId="{81B80436-929F-4713-A50C-F4CA11D36EBA}">
      <dgm:prSet/>
      <dgm:spPr/>
      <dgm:t>
        <a:bodyPr/>
        <a:lstStyle/>
        <a:p>
          <a:r>
            <a:rPr lang="en-US"/>
            <a:t>Hemodynamics varies, but cardiac output is always decreased severely.</a:t>
          </a:r>
        </a:p>
      </dgm:t>
    </dgm:pt>
    <dgm:pt modelId="{5408FC5E-1634-44BF-8569-97A853B5C4D7}" type="parTrans" cxnId="{5B8F1FB8-689D-4F7B-8F20-6001A9687B5C}">
      <dgm:prSet/>
      <dgm:spPr/>
      <dgm:t>
        <a:bodyPr/>
        <a:lstStyle/>
        <a:p>
          <a:endParaRPr lang="en-US" sz="2000"/>
        </a:p>
      </dgm:t>
    </dgm:pt>
    <dgm:pt modelId="{CBF2EEEC-501D-467D-9BCB-93D55AB1B67B}" type="sibTrans" cxnId="{5B8F1FB8-689D-4F7B-8F20-6001A9687B5C}">
      <dgm:prSet/>
      <dgm:spPr/>
      <dgm:t>
        <a:bodyPr/>
        <a:lstStyle/>
        <a:p>
          <a:endParaRPr lang="en-US"/>
        </a:p>
      </dgm:t>
    </dgm:pt>
    <dgm:pt modelId="{58D3EA07-B67F-4EA5-915E-D3974EB2F1B0}">
      <dgm:prSet/>
      <dgm:spPr/>
      <dgm:t>
        <a:bodyPr/>
        <a:lstStyle/>
        <a:p>
          <a:r>
            <a:rPr lang="en-US"/>
            <a:t> features: </a:t>
          </a:r>
        </a:p>
      </dgm:t>
    </dgm:pt>
    <dgm:pt modelId="{0EC67775-14A8-458B-8C2B-95CE3366BE34}" type="parTrans" cxnId="{614BF85A-B371-434D-9E8D-5AD3D8B7C31E}">
      <dgm:prSet/>
      <dgm:spPr/>
      <dgm:t>
        <a:bodyPr/>
        <a:lstStyle/>
        <a:p>
          <a:endParaRPr lang="en-US" sz="2000"/>
        </a:p>
      </dgm:t>
    </dgm:pt>
    <dgm:pt modelId="{1E5B5621-BE4F-4D19-9074-F929FD8B7C6D}" type="sibTrans" cxnId="{614BF85A-B371-434D-9E8D-5AD3D8B7C31E}">
      <dgm:prSet/>
      <dgm:spPr/>
      <dgm:t>
        <a:bodyPr/>
        <a:lstStyle/>
        <a:p>
          <a:endParaRPr lang="en-US"/>
        </a:p>
      </dgm:t>
    </dgm:pt>
    <dgm:pt modelId="{F324377A-146F-4FDD-A827-36CAD8A1631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Tachycardia</a:t>
          </a:r>
        </a:p>
      </dgm:t>
    </dgm:pt>
    <dgm:pt modelId="{8B791DA5-6918-4F41-B9FA-E9BE41934A5D}" type="parTrans" cxnId="{5C1C2E7F-85F4-49F7-95A3-9DFFAC943227}">
      <dgm:prSet/>
      <dgm:spPr/>
      <dgm:t>
        <a:bodyPr/>
        <a:lstStyle/>
        <a:p>
          <a:endParaRPr lang="en-US" sz="2000"/>
        </a:p>
      </dgm:t>
    </dgm:pt>
    <dgm:pt modelId="{B7804FA5-79A5-4C1D-8495-282E3679B457}" type="sibTrans" cxnId="{5C1C2E7F-85F4-49F7-95A3-9DFFAC943227}">
      <dgm:prSet/>
      <dgm:spPr/>
      <dgm:t>
        <a:bodyPr/>
        <a:lstStyle/>
        <a:p>
          <a:endParaRPr lang="en-US"/>
        </a:p>
      </dgm:t>
    </dgm:pt>
    <dgm:pt modelId="{248A32B5-7622-4D8E-AC0A-EE0C5E32D626}">
      <dgm:prSet/>
      <dgm:spPr/>
      <dgm:t>
        <a:bodyPr/>
        <a:lstStyle/>
        <a:p>
          <a:endParaRPr lang="en-US"/>
        </a:p>
      </dgm:t>
    </dgm:pt>
    <dgm:pt modelId="{52829D4E-0C68-4E2B-AAC8-DE55FA073AF5}" type="parTrans" cxnId="{A53561E7-A62A-4374-AB2F-F0940F2B1F8A}">
      <dgm:prSet/>
      <dgm:spPr/>
      <dgm:t>
        <a:bodyPr/>
        <a:lstStyle/>
        <a:p>
          <a:endParaRPr lang="en-US" sz="2000"/>
        </a:p>
      </dgm:t>
    </dgm:pt>
    <dgm:pt modelId="{07DD9C12-BBD2-408C-806E-E2BC1D8DA2A3}" type="sibTrans" cxnId="{A53561E7-A62A-4374-AB2F-F0940F2B1F8A}">
      <dgm:prSet/>
      <dgm:spPr/>
      <dgm:t>
        <a:bodyPr/>
        <a:lstStyle/>
        <a:p>
          <a:endParaRPr lang="en-US"/>
        </a:p>
      </dgm:t>
    </dgm:pt>
    <dgm:pt modelId="{F7043B6A-6217-4848-8797-354B22E8C5B9}">
      <dgm:prSet/>
      <dgm:spPr/>
      <dgm:t>
        <a:bodyPr/>
        <a:lstStyle/>
        <a:p>
          <a:endParaRPr lang="en-US"/>
        </a:p>
      </dgm:t>
    </dgm:pt>
    <dgm:pt modelId="{1E768564-FDF7-4314-962B-F3E6FF2AF043}" type="parTrans" cxnId="{4534DF16-A671-4DD4-80D9-1DA68A5F7165}">
      <dgm:prSet/>
      <dgm:spPr/>
      <dgm:t>
        <a:bodyPr/>
        <a:lstStyle/>
        <a:p>
          <a:endParaRPr lang="en-US"/>
        </a:p>
      </dgm:t>
    </dgm:pt>
    <dgm:pt modelId="{69A57D71-7389-4C3F-A8B2-187005E5A559}" type="sibTrans" cxnId="{4534DF16-A671-4DD4-80D9-1DA68A5F7165}">
      <dgm:prSet/>
      <dgm:spPr/>
      <dgm:t>
        <a:bodyPr/>
        <a:lstStyle/>
        <a:p>
          <a:endParaRPr lang="en-US"/>
        </a:p>
      </dgm:t>
    </dgm:pt>
    <dgm:pt modelId="{E7DE7538-8D8F-4D09-84AB-8F6B3E0624A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</a:rPr>
            <a:t>Tension pneumothorax/ pericardial tamponade: </a:t>
          </a:r>
          <a:r>
            <a:rPr lang="en-US" dirty="0"/>
            <a:t>↓ blood flow into RA/RV</a:t>
          </a:r>
        </a:p>
      </dgm:t>
    </dgm:pt>
    <dgm:pt modelId="{E811A941-A62E-4ED5-B83F-E270F084901B}" type="parTrans" cxnId="{62442742-E0A9-4978-A939-2943510788E2}">
      <dgm:prSet/>
      <dgm:spPr/>
      <dgm:t>
        <a:bodyPr/>
        <a:lstStyle/>
        <a:p>
          <a:endParaRPr lang="en-US"/>
        </a:p>
      </dgm:t>
    </dgm:pt>
    <dgm:pt modelId="{D1145C1D-65F1-4195-8C35-C9BB7F06F6EB}" type="sibTrans" cxnId="{62442742-E0A9-4978-A939-2943510788E2}">
      <dgm:prSet/>
      <dgm:spPr/>
      <dgm:t>
        <a:bodyPr/>
        <a:lstStyle/>
        <a:p>
          <a:endParaRPr lang="en-US"/>
        </a:p>
      </dgm:t>
    </dgm:pt>
    <dgm:pt modelId="{E5B9E6F7-91EB-4069-BB8A-76735E06153F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ea typeface="Calibri" panose="020F0502020204030204" pitchFamily="34" charset="0"/>
            </a:rPr>
            <a:t>Pulmonary embolism: </a:t>
          </a:r>
          <a:r>
            <a:rPr lang="en-US"/>
            <a:t>↓ outflow from RV to pulmonary circulation</a:t>
          </a:r>
        </a:p>
      </dgm:t>
    </dgm:pt>
    <dgm:pt modelId="{222E1DE2-FF65-4CD3-AB52-E0FAA5AD19D6}" type="parTrans" cxnId="{921BC6F6-7701-4F94-8453-CDBCA9083C9D}">
      <dgm:prSet/>
      <dgm:spPr/>
      <dgm:t>
        <a:bodyPr/>
        <a:lstStyle/>
        <a:p>
          <a:endParaRPr lang="en-US"/>
        </a:p>
      </dgm:t>
    </dgm:pt>
    <dgm:pt modelId="{AC82B9C6-A677-44E1-ACCB-0347D1415549}" type="sibTrans" cxnId="{921BC6F6-7701-4F94-8453-CDBCA9083C9D}">
      <dgm:prSet/>
      <dgm:spPr/>
      <dgm:t>
        <a:bodyPr/>
        <a:lstStyle/>
        <a:p>
          <a:endParaRPr lang="en-US"/>
        </a:p>
      </dgm:t>
    </dgm:pt>
    <dgm:pt modelId="{6EEDD106-5CBA-49E4-9794-3B33EEC4EC9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 hypotension</a:t>
          </a:r>
        </a:p>
      </dgm:t>
    </dgm:pt>
    <dgm:pt modelId="{9AAAB7D3-2E28-4A08-8AB1-CE62027B9D6F}" type="parTrans" cxnId="{903720D3-39BA-4D27-8A6A-67D547BC450F}">
      <dgm:prSet/>
      <dgm:spPr/>
      <dgm:t>
        <a:bodyPr/>
        <a:lstStyle/>
        <a:p>
          <a:endParaRPr lang="en-US"/>
        </a:p>
      </dgm:t>
    </dgm:pt>
    <dgm:pt modelId="{873D2806-1B21-46A2-8989-F28B65F5902F}" type="sibTrans" cxnId="{903720D3-39BA-4D27-8A6A-67D547BC450F}">
      <dgm:prSet/>
      <dgm:spPr/>
      <dgm:t>
        <a:bodyPr/>
        <a:lstStyle/>
        <a:p>
          <a:endParaRPr lang="en-US"/>
        </a:p>
      </dgm:t>
    </dgm:pt>
    <dgm:pt modelId="{8363989B-CD42-4683-BD0C-2418BA693C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↓ Urine output, </a:t>
          </a:r>
        </a:p>
      </dgm:t>
    </dgm:pt>
    <dgm:pt modelId="{D31893FC-4DDB-44C6-AB66-80CBCE647DC9}" type="parTrans" cxnId="{17D43B5E-B09D-4D65-82F5-C2901B89CF2F}">
      <dgm:prSet/>
      <dgm:spPr/>
      <dgm:t>
        <a:bodyPr/>
        <a:lstStyle/>
        <a:p>
          <a:endParaRPr lang="en-US"/>
        </a:p>
      </dgm:t>
    </dgm:pt>
    <dgm:pt modelId="{CA9B677C-D525-492B-9FF4-27379B7DB6BC}" type="sibTrans" cxnId="{17D43B5E-B09D-4D65-82F5-C2901B89CF2F}">
      <dgm:prSet/>
      <dgm:spPr/>
      <dgm:t>
        <a:bodyPr/>
        <a:lstStyle/>
        <a:p>
          <a:endParaRPr lang="en-US"/>
        </a:p>
      </dgm:t>
    </dgm:pt>
    <dgm:pt modelId="{0276DD3B-1A23-48DB-80B1-0FD00F883D5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Cool, clammy peripheries, weak pulse</a:t>
          </a:r>
        </a:p>
      </dgm:t>
    </dgm:pt>
    <dgm:pt modelId="{B7DAF0EC-3CAB-40FF-B3AC-05A915C01046}" type="parTrans" cxnId="{17E2F5A7-6BF4-4B91-8C6E-825CC3B9F934}">
      <dgm:prSet/>
      <dgm:spPr/>
      <dgm:t>
        <a:bodyPr/>
        <a:lstStyle/>
        <a:p>
          <a:endParaRPr lang="en-US"/>
        </a:p>
      </dgm:t>
    </dgm:pt>
    <dgm:pt modelId="{13CB2AB2-3EAB-454B-B75D-6176B08A59EB}" type="sibTrans" cxnId="{17E2F5A7-6BF4-4B91-8C6E-825CC3B9F934}">
      <dgm:prSet/>
      <dgm:spPr/>
      <dgm:t>
        <a:bodyPr/>
        <a:lstStyle/>
        <a:p>
          <a:endParaRPr lang="en-US"/>
        </a:p>
      </dgm:t>
    </dgm:pt>
    <dgm:pt modelId="{03DED92A-9EB7-470E-A81B-49EC0ED060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↑CRT, </a:t>
          </a:r>
        </a:p>
      </dgm:t>
    </dgm:pt>
    <dgm:pt modelId="{15368ABF-6FBF-4196-AB76-D789140EC188}" type="parTrans" cxnId="{FF0A4973-E296-4B57-9B0B-2040A0BA30EB}">
      <dgm:prSet/>
      <dgm:spPr/>
      <dgm:t>
        <a:bodyPr/>
        <a:lstStyle/>
        <a:p>
          <a:endParaRPr lang="en-US"/>
        </a:p>
      </dgm:t>
    </dgm:pt>
    <dgm:pt modelId="{3E91319C-87A3-491F-9E81-38C6E71339B2}" type="sibTrans" cxnId="{FF0A4973-E296-4B57-9B0B-2040A0BA30EB}">
      <dgm:prSet/>
      <dgm:spPr/>
      <dgm:t>
        <a:bodyPr/>
        <a:lstStyle/>
        <a:p>
          <a:endParaRPr lang="en-US"/>
        </a:p>
      </dgm:t>
    </dgm:pt>
    <dgm:pt modelId="{4679D898-DF5E-40A3-8B1D-CE960CE508E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/>
        </a:p>
      </dgm:t>
    </dgm:pt>
    <dgm:pt modelId="{46F4D4DF-A3DA-4551-B735-E069DD2B44FD}" type="parTrans" cxnId="{5D771972-DAB5-4961-8293-712A93C7B0A2}">
      <dgm:prSet/>
      <dgm:spPr/>
      <dgm:t>
        <a:bodyPr/>
        <a:lstStyle/>
        <a:p>
          <a:endParaRPr lang="en-US"/>
        </a:p>
      </dgm:t>
    </dgm:pt>
    <dgm:pt modelId="{C7D6E8A3-A028-4784-8FBE-BFE8A7C3893E}" type="sibTrans" cxnId="{5D771972-DAB5-4961-8293-712A93C7B0A2}">
      <dgm:prSet/>
      <dgm:spPr/>
      <dgm:t>
        <a:bodyPr/>
        <a:lstStyle/>
        <a:p>
          <a:endParaRPr lang="en-US"/>
        </a:p>
      </dgm:t>
    </dgm:pt>
    <dgm:pt modelId="{0FA3A71F-86DF-499B-9123-41CC1705C6E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increased lactate</a:t>
          </a:r>
        </a:p>
      </dgm:t>
    </dgm:pt>
    <dgm:pt modelId="{8FECC4ED-0F98-47DE-AA56-D9271DBFD29B}" type="parTrans" cxnId="{FEF98891-C4F0-42F1-9497-15A3E3519CCF}">
      <dgm:prSet/>
      <dgm:spPr/>
      <dgm:t>
        <a:bodyPr/>
        <a:lstStyle/>
        <a:p>
          <a:endParaRPr lang="en-US"/>
        </a:p>
      </dgm:t>
    </dgm:pt>
    <dgm:pt modelId="{844D929D-22E8-4D00-ABBE-7F5D1110FD62}" type="sibTrans" cxnId="{FEF98891-C4F0-42F1-9497-15A3E3519CCF}">
      <dgm:prSet/>
      <dgm:spPr/>
      <dgm:t>
        <a:bodyPr/>
        <a:lstStyle/>
        <a:p>
          <a:endParaRPr lang="en-US"/>
        </a:p>
      </dgm:t>
    </dgm:pt>
    <dgm:pt modelId="{D8926E99-3C79-454F-A889-2104C4D76FEE}" type="pres">
      <dgm:prSet presAssocID="{70226EBA-CEF7-447A-9544-3C0C47E76FC3}" presName="Name0" presStyleCnt="0">
        <dgm:presLayoutVars>
          <dgm:dir/>
          <dgm:animLvl val="lvl"/>
          <dgm:resizeHandles val="exact"/>
        </dgm:presLayoutVars>
      </dgm:prSet>
      <dgm:spPr/>
    </dgm:pt>
    <dgm:pt modelId="{DE127724-3B16-45ED-8654-C700ABCDD4BB}" type="pres">
      <dgm:prSet presAssocID="{4E831EA4-51FF-4D9D-A075-F5CDF2BB3B15}" presName="composite" presStyleCnt="0"/>
      <dgm:spPr/>
    </dgm:pt>
    <dgm:pt modelId="{542D5AD9-58BB-4894-A1C1-70900F13481D}" type="pres">
      <dgm:prSet presAssocID="{4E831EA4-51FF-4D9D-A075-F5CDF2BB3B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1968FBF-FEFB-4CE2-A697-036C64BB142F}" type="pres">
      <dgm:prSet presAssocID="{4E831EA4-51FF-4D9D-A075-F5CDF2BB3B15}" presName="desTx" presStyleLbl="alignAccFollowNode1" presStyleIdx="0" presStyleCnt="3">
        <dgm:presLayoutVars>
          <dgm:bulletEnabled val="1"/>
        </dgm:presLayoutVars>
      </dgm:prSet>
      <dgm:spPr/>
    </dgm:pt>
    <dgm:pt modelId="{7168770B-D96F-4920-BB6F-0EC48BA2B938}" type="pres">
      <dgm:prSet presAssocID="{33D94A04-C6AD-4786-9833-BFFCEBE9445D}" presName="space" presStyleCnt="0"/>
      <dgm:spPr/>
    </dgm:pt>
    <dgm:pt modelId="{23C74021-488C-4DA4-B4F6-1B95C7BD693B}" type="pres">
      <dgm:prSet presAssocID="{1047BF9F-8655-436A-B986-B70AFC80C2DA}" presName="composite" presStyleCnt="0"/>
      <dgm:spPr/>
    </dgm:pt>
    <dgm:pt modelId="{8FAB7411-1000-4B68-BE60-8367B931DC75}" type="pres">
      <dgm:prSet presAssocID="{1047BF9F-8655-436A-B986-B70AFC80C2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09E3262-14F7-4848-8815-90CE43B1CE90}" type="pres">
      <dgm:prSet presAssocID="{1047BF9F-8655-436A-B986-B70AFC80C2DA}" presName="desTx" presStyleLbl="alignAccFollowNode1" presStyleIdx="1" presStyleCnt="3">
        <dgm:presLayoutVars>
          <dgm:bulletEnabled val="1"/>
        </dgm:presLayoutVars>
      </dgm:prSet>
      <dgm:spPr/>
    </dgm:pt>
    <dgm:pt modelId="{964BE882-92E2-489B-9216-66845715B4C6}" type="pres">
      <dgm:prSet presAssocID="{E2CE2972-DCC1-460F-BB96-2C5AF2C94ED9}" presName="space" presStyleCnt="0"/>
      <dgm:spPr/>
    </dgm:pt>
    <dgm:pt modelId="{44D24669-CB29-4990-B30B-0192BADD7286}" type="pres">
      <dgm:prSet presAssocID="{58D3EA07-B67F-4EA5-915E-D3974EB2F1B0}" presName="composite" presStyleCnt="0"/>
      <dgm:spPr/>
    </dgm:pt>
    <dgm:pt modelId="{DD20E767-CBBE-4107-91BD-48628D6601A4}" type="pres">
      <dgm:prSet presAssocID="{58D3EA07-B67F-4EA5-915E-D3974EB2F1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FB99455-1605-49FE-81B6-1B81A7E5D21D}" type="pres">
      <dgm:prSet presAssocID="{58D3EA07-B67F-4EA5-915E-D3974EB2F1B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7B46A10-E5EC-48A6-BBA8-486C6FB7C232}" type="presOf" srcId="{8363989B-CD42-4683-BD0C-2418BA693C0F}" destId="{7FB99455-1605-49FE-81B6-1B81A7E5D21D}" srcOrd="0" destOrd="2" presId="urn:microsoft.com/office/officeart/2005/8/layout/hList1"/>
    <dgm:cxn modelId="{4534DF16-A671-4DD4-80D9-1DA68A5F7165}" srcId="{1047BF9F-8655-436A-B986-B70AFC80C2DA}" destId="{F7043B6A-6217-4848-8797-354B22E8C5B9}" srcOrd="1" destOrd="0" parTransId="{1E768564-FDF7-4314-962B-F3E6FF2AF043}" sibTransId="{69A57D71-7389-4C3F-A8B2-187005E5A559}"/>
    <dgm:cxn modelId="{9D4AC228-EFD7-4B55-8D6D-38E9C6C6C360}" type="presOf" srcId="{E5B9E6F7-91EB-4069-BB8A-76735E06153F}" destId="{F1968FBF-FEFB-4CE2-A697-036C64BB142F}" srcOrd="0" destOrd="2" presId="urn:microsoft.com/office/officeart/2005/8/layout/hList1"/>
    <dgm:cxn modelId="{327ADA2A-DE59-4367-A5BB-F5DA57204508}" type="presOf" srcId="{A49AE172-0F25-41A0-9F02-B6F4835413C1}" destId="{F1968FBF-FEFB-4CE2-A697-036C64BB142F}" srcOrd="0" destOrd="0" presId="urn:microsoft.com/office/officeart/2005/8/layout/hList1"/>
    <dgm:cxn modelId="{C15E3B34-BF66-4A73-BF7C-8A47C750FE58}" srcId="{4E831EA4-51FF-4D9D-A075-F5CDF2BB3B15}" destId="{A49AE172-0F25-41A0-9F02-B6F4835413C1}" srcOrd="0" destOrd="0" parTransId="{DFCADBB0-E9FD-4D28-A62F-22215D894339}" sibTransId="{DD061799-286D-4C3E-A7AD-05865DC56595}"/>
    <dgm:cxn modelId="{2C626037-F1B6-4B25-8617-5210AF974B58}" type="presOf" srcId="{03DED92A-9EB7-470E-A81B-49EC0ED060E3}" destId="{7FB99455-1605-49FE-81B6-1B81A7E5D21D}" srcOrd="0" destOrd="4" presId="urn:microsoft.com/office/officeart/2005/8/layout/hList1"/>
    <dgm:cxn modelId="{D0896637-6B63-4E8B-9BC5-3C82E1782506}" type="presOf" srcId="{F324377A-146F-4FDD-A827-36CAD8A16310}" destId="{7FB99455-1605-49FE-81B6-1B81A7E5D21D}" srcOrd="0" destOrd="0" presId="urn:microsoft.com/office/officeart/2005/8/layout/hList1"/>
    <dgm:cxn modelId="{17D43B5E-B09D-4D65-82F5-C2901B89CF2F}" srcId="{58D3EA07-B67F-4EA5-915E-D3974EB2F1B0}" destId="{8363989B-CD42-4683-BD0C-2418BA693C0F}" srcOrd="2" destOrd="0" parTransId="{D31893FC-4DDB-44C6-AB66-80CBCE647DC9}" sibTransId="{CA9B677C-D525-492B-9FF4-27379B7DB6BC}"/>
    <dgm:cxn modelId="{62442742-E0A9-4978-A939-2943510788E2}" srcId="{4E831EA4-51FF-4D9D-A075-F5CDF2BB3B15}" destId="{E7DE7538-8D8F-4D09-84AB-8F6B3E0624A9}" srcOrd="1" destOrd="0" parTransId="{E811A941-A62E-4ED5-B83F-E270F084901B}" sibTransId="{D1145C1D-65F1-4195-8C35-C9BB7F06F6EB}"/>
    <dgm:cxn modelId="{6EC72567-0D59-4558-92DB-BB4873F624DD}" type="presOf" srcId="{0FA3A71F-86DF-499B-9123-41CC1705C6EF}" destId="{7FB99455-1605-49FE-81B6-1B81A7E5D21D}" srcOrd="0" destOrd="5" presId="urn:microsoft.com/office/officeart/2005/8/layout/hList1"/>
    <dgm:cxn modelId="{5D771972-DAB5-4961-8293-712A93C7B0A2}" srcId="{58D3EA07-B67F-4EA5-915E-D3974EB2F1B0}" destId="{4679D898-DF5E-40A3-8B1D-CE960CE508EE}" srcOrd="6" destOrd="0" parTransId="{46F4D4DF-A3DA-4551-B735-E069DD2B44FD}" sibTransId="{C7D6E8A3-A028-4784-8FBE-BFE8A7C3893E}"/>
    <dgm:cxn modelId="{FF0A4973-E296-4B57-9B0B-2040A0BA30EB}" srcId="{58D3EA07-B67F-4EA5-915E-D3974EB2F1B0}" destId="{03DED92A-9EB7-470E-A81B-49EC0ED060E3}" srcOrd="4" destOrd="0" parTransId="{15368ABF-6FBF-4196-AB76-D789140EC188}" sibTransId="{3E91319C-87A3-491F-9E81-38C6E71339B2}"/>
    <dgm:cxn modelId="{3A5FB159-AE2D-461C-B163-5B5695F8618E}" type="presOf" srcId="{6EEDD106-5CBA-49E4-9794-3B33EEC4EC9E}" destId="{7FB99455-1605-49FE-81B6-1B81A7E5D21D}" srcOrd="0" destOrd="1" presId="urn:microsoft.com/office/officeart/2005/8/layout/hList1"/>
    <dgm:cxn modelId="{614BF85A-B371-434D-9E8D-5AD3D8B7C31E}" srcId="{70226EBA-CEF7-447A-9544-3C0C47E76FC3}" destId="{58D3EA07-B67F-4EA5-915E-D3974EB2F1B0}" srcOrd="2" destOrd="0" parTransId="{0EC67775-14A8-458B-8C2B-95CE3366BE34}" sibTransId="{1E5B5621-BE4F-4D19-9074-F929FD8B7C6D}"/>
    <dgm:cxn modelId="{5C1C2E7F-85F4-49F7-95A3-9DFFAC943227}" srcId="{58D3EA07-B67F-4EA5-915E-D3974EB2F1B0}" destId="{F324377A-146F-4FDD-A827-36CAD8A16310}" srcOrd="0" destOrd="0" parTransId="{8B791DA5-6918-4F41-B9FA-E9BE41934A5D}" sibTransId="{B7804FA5-79A5-4C1D-8495-282E3679B457}"/>
    <dgm:cxn modelId="{3044B787-B72C-4055-BB41-A575ADDF624E}" srcId="{70226EBA-CEF7-447A-9544-3C0C47E76FC3}" destId="{1047BF9F-8655-436A-B986-B70AFC80C2DA}" srcOrd="1" destOrd="0" parTransId="{0C62B2F3-C8FA-495F-BD2D-08E5839E1202}" sibTransId="{E2CE2972-DCC1-460F-BB96-2C5AF2C94ED9}"/>
    <dgm:cxn modelId="{FEF98891-C4F0-42F1-9497-15A3E3519CCF}" srcId="{58D3EA07-B67F-4EA5-915E-D3974EB2F1B0}" destId="{0FA3A71F-86DF-499B-9123-41CC1705C6EF}" srcOrd="5" destOrd="0" parTransId="{8FECC4ED-0F98-47DE-AA56-D9271DBFD29B}" sibTransId="{844D929D-22E8-4D00-ABBE-7F5D1110FD62}"/>
    <dgm:cxn modelId="{0B4C3F96-691E-4900-8005-588BC8C75FE6}" type="presOf" srcId="{248A32B5-7622-4D8E-AC0A-EE0C5E32D626}" destId="{F1968FBF-FEFB-4CE2-A697-036C64BB142F}" srcOrd="0" destOrd="3" presId="urn:microsoft.com/office/officeart/2005/8/layout/hList1"/>
    <dgm:cxn modelId="{985D03A0-6D99-4669-A24C-E50A66932895}" type="presOf" srcId="{4679D898-DF5E-40A3-8B1D-CE960CE508EE}" destId="{7FB99455-1605-49FE-81B6-1B81A7E5D21D}" srcOrd="0" destOrd="6" presId="urn:microsoft.com/office/officeart/2005/8/layout/hList1"/>
    <dgm:cxn modelId="{EFE5CDA3-07E3-4BF7-9CFB-D3BC967A23D0}" srcId="{70226EBA-CEF7-447A-9544-3C0C47E76FC3}" destId="{4E831EA4-51FF-4D9D-A075-F5CDF2BB3B15}" srcOrd="0" destOrd="0" parTransId="{67D7684A-291F-4D0F-9EA8-2871FB6BEA8B}" sibTransId="{33D94A04-C6AD-4786-9833-BFFCEBE9445D}"/>
    <dgm:cxn modelId="{17E2F5A7-6BF4-4B91-8C6E-825CC3B9F934}" srcId="{58D3EA07-B67F-4EA5-915E-D3974EB2F1B0}" destId="{0276DD3B-1A23-48DB-80B1-0FD00F883D51}" srcOrd="3" destOrd="0" parTransId="{B7DAF0EC-3CAB-40FF-B3AC-05A915C01046}" sibTransId="{13CB2AB2-3EAB-454B-B75D-6176B08A59EB}"/>
    <dgm:cxn modelId="{9B28EEAB-0CF6-42CE-83A1-51D31F9F191F}" type="presOf" srcId="{E7DE7538-8D8F-4D09-84AB-8F6B3E0624A9}" destId="{F1968FBF-FEFB-4CE2-A697-036C64BB142F}" srcOrd="0" destOrd="1" presId="urn:microsoft.com/office/officeart/2005/8/layout/hList1"/>
    <dgm:cxn modelId="{06A677B0-9430-4738-86CE-150FED1853EC}" type="presOf" srcId="{0276DD3B-1A23-48DB-80B1-0FD00F883D51}" destId="{7FB99455-1605-49FE-81B6-1B81A7E5D21D}" srcOrd="0" destOrd="3" presId="urn:microsoft.com/office/officeart/2005/8/layout/hList1"/>
    <dgm:cxn modelId="{191E07B4-0AEB-4BA4-B616-A82A7AA53B0E}" type="presOf" srcId="{1047BF9F-8655-436A-B986-B70AFC80C2DA}" destId="{8FAB7411-1000-4B68-BE60-8367B931DC75}" srcOrd="0" destOrd="0" presId="urn:microsoft.com/office/officeart/2005/8/layout/hList1"/>
    <dgm:cxn modelId="{5B8F1FB8-689D-4F7B-8F20-6001A9687B5C}" srcId="{1047BF9F-8655-436A-B986-B70AFC80C2DA}" destId="{81B80436-929F-4713-A50C-F4CA11D36EBA}" srcOrd="0" destOrd="0" parTransId="{5408FC5E-1634-44BF-8569-97A853B5C4D7}" sibTransId="{CBF2EEEC-501D-467D-9BCB-93D55AB1B67B}"/>
    <dgm:cxn modelId="{903720D3-39BA-4D27-8A6A-67D547BC450F}" srcId="{58D3EA07-B67F-4EA5-915E-D3974EB2F1B0}" destId="{6EEDD106-5CBA-49E4-9794-3B33EEC4EC9E}" srcOrd="1" destOrd="0" parTransId="{9AAAB7D3-2E28-4A08-8AB1-CE62027B9D6F}" sibTransId="{873D2806-1B21-46A2-8989-F28B65F5902F}"/>
    <dgm:cxn modelId="{F75098D9-9DCC-4D43-9917-B14F18937122}" type="presOf" srcId="{4E831EA4-51FF-4D9D-A075-F5CDF2BB3B15}" destId="{542D5AD9-58BB-4894-A1C1-70900F13481D}" srcOrd="0" destOrd="0" presId="urn:microsoft.com/office/officeart/2005/8/layout/hList1"/>
    <dgm:cxn modelId="{87FAC3DE-9E6D-45DB-B8CC-7C1948675A53}" type="presOf" srcId="{58D3EA07-B67F-4EA5-915E-D3974EB2F1B0}" destId="{DD20E767-CBBE-4107-91BD-48628D6601A4}" srcOrd="0" destOrd="0" presId="urn:microsoft.com/office/officeart/2005/8/layout/hList1"/>
    <dgm:cxn modelId="{EC16A9DF-51A8-4CA0-9759-5E40F81690BF}" type="presOf" srcId="{81B80436-929F-4713-A50C-F4CA11D36EBA}" destId="{409E3262-14F7-4848-8815-90CE43B1CE90}" srcOrd="0" destOrd="0" presId="urn:microsoft.com/office/officeart/2005/8/layout/hList1"/>
    <dgm:cxn modelId="{F6BC1CE4-7281-46E1-89BD-E46A1C79D05B}" type="presOf" srcId="{F7043B6A-6217-4848-8797-354B22E8C5B9}" destId="{409E3262-14F7-4848-8815-90CE43B1CE90}" srcOrd="0" destOrd="1" presId="urn:microsoft.com/office/officeart/2005/8/layout/hList1"/>
    <dgm:cxn modelId="{A53561E7-A62A-4374-AB2F-F0940F2B1F8A}" srcId="{4E831EA4-51FF-4D9D-A075-F5CDF2BB3B15}" destId="{248A32B5-7622-4D8E-AC0A-EE0C5E32D626}" srcOrd="3" destOrd="0" parTransId="{52829D4E-0C68-4E2B-AAC8-DE55FA073AF5}" sibTransId="{07DD9C12-BBD2-408C-806E-E2BC1D8DA2A3}"/>
    <dgm:cxn modelId="{9D521CF6-686A-4CF6-B274-59DBDE390B0F}" type="presOf" srcId="{70226EBA-CEF7-447A-9544-3C0C47E76FC3}" destId="{D8926E99-3C79-454F-A889-2104C4D76FEE}" srcOrd="0" destOrd="0" presId="urn:microsoft.com/office/officeart/2005/8/layout/hList1"/>
    <dgm:cxn modelId="{921BC6F6-7701-4F94-8453-CDBCA9083C9D}" srcId="{4E831EA4-51FF-4D9D-A075-F5CDF2BB3B15}" destId="{E5B9E6F7-91EB-4069-BB8A-76735E06153F}" srcOrd="2" destOrd="0" parTransId="{222E1DE2-FF65-4CD3-AB52-E0FAA5AD19D6}" sibTransId="{AC82B9C6-A677-44E1-ACCB-0347D1415549}"/>
    <dgm:cxn modelId="{D63A6DD3-BFE8-4D03-AEEC-45D801599B00}" type="presParOf" srcId="{D8926E99-3C79-454F-A889-2104C4D76FEE}" destId="{DE127724-3B16-45ED-8654-C700ABCDD4BB}" srcOrd="0" destOrd="0" presId="urn:microsoft.com/office/officeart/2005/8/layout/hList1"/>
    <dgm:cxn modelId="{17F04A42-7E3E-44C3-9BFB-35FA1CE3E1AA}" type="presParOf" srcId="{DE127724-3B16-45ED-8654-C700ABCDD4BB}" destId="{542D5AD9-58BB-4894-A1C1-70900F13481D}" srcOrd="0" destOrd="0" presId="urn:microsoft.com/office/officeart/2005/8/layout/hList1"/>
    <dgm:cxn modelId="{35FCBF42-A88A-4299-9778-C9DB6BC55498}" type="presParOf" srcId="{DE127724-3B16-45ED-8654-C700ABCDD4BB}" destId="{F1968FBF-FEFB-4CE2-A697-036C64BB142F}" srcOrd="1" destOrd="0" presId="urn:microsoft.com/office/officeart/2005/8/layout/hList1"/>
    <dgm:cxn modelId="{07D831A8-D87F-4B40-AEB8-F046997DE1AC}" type="presParOf" srcId="{D8926E99-3C79-454F-A889-2104C4D76FEE}" destId="{7168770B-D96F-4920-BB6F-0EC48BA2B938}" srcOrd="1" destOrd="0" presId="urn:microsoft.com/office/officeart/2005/8/layout/hList1"/>
    <dgm:cxn modelId="{74024B0F-C859-46EA-A54A-6534D11435A4}" type="presParOf" srcId="{D8926E99-3C79-454F-A889-2104C4D76FEE}" destId="{23C74021-488C-4DA4-B4F6-1B95C7BD693B}" srcOrd="2" destOrd="0" presId="urn:microsoft.com/office/officeart/2005/8/layout/hList1"/>
    <dgm:cxn modelId="{12758D83-00B3-4427-9C03-EE44CDCB7EC7}" type="presParOf" srcId="{23C74021-488C-4DA4-B4F6-1B95C7BD693B}" destId="{8FAB7411-1000-4B68-BE60-8367B931DC75}" srcOrd="0" destOrd="0" presId="urn:microsoft.com/office/officeart/2005/8/layout/hList1"/>
    <dgm:cxn modelId="{EB007BFB-3BDC-4FBD-A0FA-122F79824DB2}" type="presParOf" srcId="{23C74021-488C-4DA4-B4F6-1B95C7BD693B}" destId="{409E3262-14F7-4848-8815-90CE43B1CE90}" srcOrd="1" destOrd="0" presId="urn:microsoft.com/office/officeart/2005/8/layout/hList1"/>
    <dgm:cxn modelId="{13BB2D00-B2ED-46D7-BA52-FFA1C9DF328A}" type="presParOf" srcId="{D8926E99-3C79-454F-A889-2104C4D76FEE}" destId="{964BE882-92E2-489B-9216-66845715B4C6}" srcOrd="3" destOrd="0" presId="urn:microsoft.com/office/officeart/2005/8/layout/hList1"/>
    <dgm:cxn modelId="{0C33CF89-5AC1-4A1E-BDCC-63F8A4F8065A}" type="presParOf" srcId="{D8926E99-3C79-454F-A889-2104C4D76FEE}" destId="{44D24669-CB29-4990-B30B-0192BADD7286}" srcOrd="4" destOrd="0" presId="urn:microsoft.com/office/officeart/2005/8/layout/hList1"/>
    <dgm:cxn modelId="{C96AAEEB-ED64-4360-9053-125FD00C9A50}" type="presParOf" srcId="{44D24669-CB29-4990-B30B-0192BADD7286}" destId="{DD20E767-CBBE-4107-91BD-48628D6601A4}" srcOrd="0" destOrd="0" presId="urn:microsoft.com/office/officeart/2005/8/layout/hList1"/>
    <dgm:cxn modelId="{7CF5C48E-5ACD-49EE-9636-31656FBF8AB4}" type="presParOf" srcId="{44D24669-CB29-4990-B30B-0192BADD7286}" destId="{7FB99455-1605-49FE-81B6-1B81A7E5D2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2446-52FD-4A6C-9E61-77C56218D88B}">
      <dsp:nvSpPr>
        <dsp:cNvPr id="0" name=""/>
        <dsp:cNvSpPr/>
      </dsp:nvSpPr>
      <dsp:spPr>
        <a:xfrm>
          <a:off x="863955" y="0"/>
          <a:ext cx="9430257" cy="44309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452A-16A2-43D1-B577-A8EAC1CD242E}">
      <dsp:nvSpPr>
        <dsp:cNvPr id="0" name=""/>
        <dsp:cNvSpPr/>
      </dsp:nvSpPr>
      <dsp:spPr>
        <a:xfrm>
          <a:off x="11917" y="1329286"/>
          <a:ext cx="3571016" cy="1772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Compensated Shock (pre-shock)</a:t>
          </a:r>
        </a:p>
      </dsp:txBody>
      <dsp:txXfrm>
        <a:off x="98438" y="1415807"/>
        <a:ext cx="3397974" cy="1599340"/>
      </dsp:txXfrm>
    </dsp:sp>
    <dsp:sp modelId="{38FB8745-D20B-4E98-AE99-439814AA6557}">
      <dsp:nvSpPr>
        <dsp:cNvPr id="0" name=""/>
        <dsp:cNvSpPr/>
      </dsp:nvSpPr>
      <dsp:spPr>
        <a:xfrm>
          <a:off x="3761702" y="1329286"/>
          <a:ext cx="3571016" cy="1772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Decompensated Shock</a:t>
          </a:r>
        </a:p>
      </dsp:txBody>
      <dsp:txXfrm>
        <a:off x="3848223" y="1415807"/>
        <a:ext cx="3397974" cy="1599340"/>
      </dsp:txXfrm>
    </dsp:sp>
    <dsp:sp modelId="{BE72B9F3-E670-4B66-9C90-FA733919F2D9}">
      <dsp:nvSpPr>
        <dsp:cNvPr id="0" name=""/>
        <dsp:cNvSpPr/>
      </dsp:nvSpPr>
      <dsp:spPr>
        <a:xfrm>
          <a:off x="7511486" y="1329286"/>
          <a:ext cx="3571016" cy="1772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Irreversible Shock</a:t>
          </a:r>
        </a:p>
      </dsp:txBody>
      <dsp:txXfrm>
        <a:off x="7598007" y="1415807"/>
        <a:ext cx="3397974" cy="159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E2625-151F-4B0C-A2FF-42769EEBB36C}">
      <dsp:nvSpPr>
        <dsp:cNvPr id="0" name=""/>
        <dsp:cNvSpPr/>
      </dsp:nvSpPr>
      <dsp:spPr>
        <a:xfrm>
          <a:off x="2789" y="0"/>
          <a:ext cx="2737671" cy="3467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/>
            <a:t>Hypovolemic</a:t>
          </a:r>
        </a:p>
      </dsp:txBody>
      <dsp:txXfrm>
        <a:off x="2789" y="0"/>
        <a:ext cx="2737671" cy="1040320"/>
      </dsp:txXfrm>
    </dsp:sp>
    <dsp:sp modelId="{BF5D13E6-C7B2-470C-860C-CDAEE0B37A87}">
      <dsp:nvSpPr>
        <dsp:cNvPr id="0" name=""/>
        <dsp:cNvSpPr/>
      </dsp:nvSpPr>
      <dsp:spPr>
        <a:xfrm>
          <a:off x="2945786" y="0"/>
          <a:ext cx="2737671" cy="3467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/>
            <a:t>Distributive</a:t>
          </a:r>
        </a:p>
      </dsp:txBody>
      <dsp:txXfrm>
        <a:off x="2945786" y="0"/>
        <a:ext cx="2737671" cy="1040320"/>
      </dsp:txXfrm>
    </dsp:sp>
    <dsp:sp modelId="{BD4BE073-BFCF-4FAD-9588-572EE1357177}">
      <dsp:nvSpPr>
        <dsp:cNvPr id="0" name=""/>
        <dsp:cNvSpPr/>
      </dsp:nvSpPr>
      <dsp:spPr>
        <a:xfrm>
          <a:off x="5888782" y="0"/>
          <a:ext cx="2737671" cy="3467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/>
            <a:t>Cardiogenic</a:t>
          </a:r>
        </a:p>
      </dsp:txBody>
      <dsp:txXfrm>
        <a:off x="5888782" y="0"/>
        <a:ext cx="2737671" cy="1040320"/>
      </dsp:txXfrm>
    </dsp:sp>
    <dsp:sp modelId="{6C0F03DF-7241-4CCA-9C09-06F3384267F9}">
      <dsp:nvSpPr>
        <dsp:cNvPr id="0" name=""/>
        <dsp:cNvSpPr/>
      </dsp:nvSpPr>
      <dsp:spPr>
        <a:xfrm>
          <a:off x="8831779" y="0"/>
          <a:ext cx="2737671" cy="3467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/>
            <a:t>Obstructive</a:t>
          </a:r>
        </a:p>
      </dsp:txBody>
      <dsp:txXfrm>
        <a:off x="8831779" y="0"/>
        <a:ext cx="2737671" cy="104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A43AE-EE55-4572-9D34-C734BE02C522}">
      <dsp:nvSpPr>
        <dsp:cNvPr id="0" name=""/>
        <dsp:cNvSpPr/>
      </dsp:nvSpPr>
      <dsp:spPr>
        <a:xfrm>
          <a:off x="3500" y="506422"/>
          <a:ext cx="3412898" cy="838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Decreased intravascular volume: </a:t>
          </a:r>
        </a:p>
      </dsp:txBody>
      <dsp:txXfrm>
        <a:off x="3500" y="506422"/>
        <a:ext cx="3412898" cy="838089"/>
      </dsp:txXfrm>
    </dsp:sp>
    <dsp:sp modelId="{20B13E2F-2323-4673-970F-41663F119B1A}">
      <dsp:nvSpPr>
        <dsp:cNvPr id="0" name=""/>
        <dsp:cNvSpPr/>
      </dsp:nvSpPr>
      <dsp:spPr>
        <a:xfrm>
          <a:off x="3500" y="1344512"/>
          <a:ext cx="3412898" cy="31567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Internal or external bleeding,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Dehydration, or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Gastrointestinal/urinary losses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Large burn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Third space loss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Diuretic </a:t>
          </a:r>
        </a:p>
      </dsp:txBody>
      <dsp:txXfrm>
        <a:off x="3500" y="1344512"/>
        <a:ext cx="3412898" cy="3156750"/>
      </dsp:txXfrm>
    </dsp:sp>
    <dsp:sp modelId="{055E7911-EEC3-4E2D-8F65-F0EC3E6CE805}">
      <dsp:nvSpPr>
        <dsp:cNvPr id="0" name=""/>
        <dsp:cNvSpPr/>
      </dsp:nvSpPr>
      <dsp:spPr>
        <a:xfrm>
          <a:off x="3894204" y="506422"/>
          <a:ext cx="3412898" cy="838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Hemodynamics: </a:t>
          </a:r>
        </a:p>
      </dsp:txBody>
      <dsp:txXfrm>
        <a:off x="3894204" y="506422"/>
        <a:ext cx="3412898" cy="838089"/>
      </dsp:txXfrm>
    </dsp:sp>
    <dsp:sp modelId="{4FCF0AA5-E4F6-48DC-9ED1-E07F3192A7DE}">
      <dsp:nvSpPr>
        <dsp:cNvPr id="0" name=""/>
        <dsp:cNvSpPr/>
      </dsp:nvSpPr>
      <dsp:spPr>
        <a:xfrm>
          <a:off x="3894204" y="1344512"/>
          <a:ext cx="3412898" cy="31567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↓Preload, ↓ Cardiac output, ↓ Stroke volume, ↓pulse pressure, ↓CVP, ↑SVR</a:t>
          </a:r>
        </a:p>
      </dsp:txBody>
      <dsp:txXfrm>
        <a:off x="3894204" y="1344512"/>
        <a:ext cx="3412898" cy="3156750"/>
      </dsp:txXfrm>
    </dsp:sp>
    <dsp:sp modelId="{70949960-82CE-42E7-9427-09620B5BF227}">
      <dsp:nvSpPr>
        <dsp:cNvPr id="0" name=""/>
        <dsp:cNvSpPr/>
      </dsp:nvSpPr>
      <dsp:spPr>
        <a:xfrm>
          <a:off x="7784908" y="506422"/>
          <a:ext cx="3412898" cy="838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features: </a:t>
          </a:r>
        </a:p>
      </dsp:txBody>
      <dsp:txXfrm>
        <a:off x="7784908" y="506422"/>
        <a:ext cx="3412898" cy="838089"/>
      </dsp:txXfrm>
    </dsp:sp>
    <dsp:sp modelId="{94041A1E-7797-4B47-A76F-E2ED70CCAE03}">
      <dsp:nvSpPr>
        <dsp:cNvPr id="0" name=""/>
        <dsp:cNvSpPr/>
      </dsp:nvSpPr>
      <dsp:spPr>
        <a:xfrm>
          <a:off x="7784908" y="1344512"/>
          <a:ext cx="3412898" cy="31567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/>
            <a:t>Tachycardia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/>
            <a:t> hypotension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/>
            <a:t>↓ Urine output,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/>
            <a:t>Cool, clammy peripheries, weak pulse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/>
            <a:t>↑CRT, increased lactate</a:t>
          </a:r>
        </a:p>
      </dsp:txBody>
      <dsp:txXfrm>
        <a:off x="7784908" y="1344512"/>
        <a:ext cx="3412898" cy="3156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F9EB-AA09-4E37-AD9F-16A7011B2C04}">
      <dsp:nvSpPr>
        <dsp:cNvPr id="0" name=""/>
        <dsp:cNvSpPr/>
      </dsp:nvSpPr>
      <dsp:spPr>
        <a:xfrm>
          <a:off x="0" y="494"/>
          <a:ext cx="73510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A9FC4-8BA1-4532-A087-EF992A66BD63}">
      <dsp:nvSpPr>
        <dsp:cNvPr id="0" name=""/>
        <dsp:cNvSpPr/>
      </dsp:nvSpPr>
      <dsp:spPr>
        <a:xfrm>
          <a:off x="0" y="494"/>
          <a:ext cx="7351062" cy="13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Management: identify cause and treat,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Fluid and/or blood transfusion</a:t>
          </a:r>
        </a:p>
      </dsp:txBody>
      <dsp:txXfrm>
        <a:off x="0" y="494"/>
        <a:ext cx="7351062" cy="1321793"/>
      </dsp:txXfrm>
    </dsp:sp>
    <dsp:sp modelId="{059011B5-FEE6-4591-BA80-E75B6DD00C31}">
      <dsp:nvSpPr>
        <dsp:cNvPr id="0" name=""/>
        <dsp:cNvSpPr/>
      </dsp:nvSpPr>
      <dsp:spPr>
        <a:xfrm>
          <a:off x="0" y="1322287"/>
          <a:ext cx="7351062" cy="0"/>
        </a:xfrm>
        <a:prstGeom prst="line">
          <a:avLst/>
        </a:prstGeom>
        <a:solidFill>
          <a:schemeClr val="accent2">
            <a:hueOff val="386882"/>
            <a:satOff val="-3448"/>
            <a:lumOff val="-719"/>
            <a:alphaOff val="0"/>
          </a:schemeClr>
        </a:solidFill>
        <a:ln w="15875" cap="rnd" cmpd="sng" algn="ctr">
          <a:solidFill>
            <a:schemeClr val="accent2">
              <a:hueOff val="386882"/>
              <a:satOff val="-3448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A1779-E8B2-410A-9866-497C841A7A8D}">
      <dsp:nvSpPr>
        <dsp:cNvPr id="0" name=""/>
        <dsp:cNvSpPr/>
      </dsp:nvSpPr>
      <dsp:spPr>
        <a:xfrm>
          <a:off x="0" y="1322287"/>
          <a:ext cx="7343883" cy="145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Dynamic indices of intravascular fluid deficit (pulse pressure variation, stroke volume variation, and passive leg raising) are preferred for diagnosing and monitoring ongoing fluid resuscitation. </a:t>
          </a:r>
        </a:p>
      </dsp:txBody>
      <dsp:txXfrm>
        <a:off x="0" y="1322287"/>
        <a:ext cx="7343883" cy="1458545"/>
      </dsp:txXfrm>
    </dsp:sp>
    <dsp:sp modelId="{273CD77E-6643-4FA2-BB9E-7D3048BDB49B}">
      <dsp:nvSpPr>
        <dsp:cNvPr id="0" name=""/>
        <dsp:cNvSpPr/>
      </dsp:nvSpPr>
      <dsp:spPr>
        <a:xfrm>
          <a:off x="0" y="2780833"/>
          <a:ext cx="7351062" cy="0"/>
        </a:xfrm>
        <a:prstGeom prst="line">
          <a:avLst/>
        </a:prstGeom>
        <a:solidFill>
          <a:schemeClr val="accent2">
            <a:hueOff val="773765"/>
            <a:satOff val="-6895"/>
            <a:lumOff val="-1438"/>
            <a:alphaOff val="0"/>
          </a:schemeClr>
        </a:solidFill>
        <a:ln w="15875" cap="rnd" cmpd="sng" algn="ctr">
          <a:solidFill>
            <a:schemeClr val="accent2">
              <a:hueOff val="773765"/>
              <a:satOff val="-6895"/>
              <a:lumOff val="-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B84FB-C75B-4F8E-9D82-501F85D62CBE}">
      <dsp:nvSpPr>
        <dsp:cNvPr id="0" name=""/>
        <dsp:cNvSpPr/>
      </dsp:nvSpPr>
      <dsp:spPr>
        <a:xfrm>
          <a:off x="0" y="2780833"/>
          <a:ext cx="7351062" cy="13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Packed blood cell transfusion is needed to keep hemoglobin level &gt;7 gm/dl. </a:t>
          </a:r>
        </a:p>
      </dsp:txBody>
      <dsp:txXfrm>
        <a:off x="0" y="2780833"/>
        <a:ext cx="7351062" cy="1321793"/>
      </dsp:txXfrm>
    </dsp:sp>
    <dsp:sp modelId="{085C39F2-48DC-4D10-90EB-4D3F2EA8621A}">
      <dsp:nvSpPr>
        <dsp:cNvPr id="0" name=""/>
        <dsp:cNvSpPr/>
      </dsp:nvSpPr>
      <dsp:spPr>
        <a:xfrm>
          <a:off x="0" y="4102627"/>
          <a:ext cx="7351062" cy="0"/>
        </a:xfrm>
        <a:prstGeom prst="line">
          <a:avLst/>
        </a:prstGeom>
        <a:solidFill>
          <a:schemeClr val="accent2">
            <a:hueOff val="1160647"/>
            <a:satOff val="-10343"/>
            <a:lumOff val="-2157"/>
            <a:alphaOff val="0"/>
          </a:schemeClr>
        </a:solidFill>
        <a:ln w="15875" cap="rnd" cmpd="sng" algn="ctr">
          <a:solidFill>
            <a:schemeClr val="accent2">
              <a:hueOff val="1160647"/>
              <a:satOff val="-10343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4384B-5C9D-4B1D-BB86-10D3CF9087BF}">
      <dsp:nvSpPr>
        <dsp:cNvPr id="0" name=""/>
        <dsp:cNvSpPr/>
      </dsp:nvSpPr>
      <dsp:spPr>
        <a:xfrm>
          <a:off x="0" y="4102627"/>
          <a:ext cx="7351062" cy="132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fluid resuscitation cannot maintain tissue perfusion, vasopressors (norepinephrine, vasopressin) are added, and a second etiology of shock is searched.</a:t>
          </a:r>
        </a:p>
      </dsp:txBody>
      <dsp:txXfrm>
        <a:off x="0" y="4102627"/>
        <a:ext cx="7351062" cy="1321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DCD31-9725-4544-BBCC-913639B01CB9}">
      <dsp:nvSpPr>
        <dsp:cNvPr id="0" name=""/>
        <dsp:cNvSpPr/>
      </dsp:nvSpPr>
      <dsp:spPr>
        <a:xfrm>
          <a:off x="446" y="228005"/>
          <a:ext cx="3817097" cy="135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Mechanism</a:t>
          </a:r>
        </a:p>
      </dsp:txBody>
      <dsp:txXfrm>
        <a:off x="446" y="228005"/>
        <a:ext cx="3817097" cy="1354313"/>
      </dsp:txXfrm>
    </dsp:sp>
    <dsp:sp modelId="{482D77B4-D397-4CC5-8200-C3FB21437D72}">
      <dsp:nvSpPr>
        <dsp:cNvPr id="0" name=""/>
        <dsp:cNvSpPr/>
      </dsp:nvSpPr>
      <dsp:spPr>
        <a:xfrm>
          <a:off x="14023" y="1582318"/>
          <a:ext cx="3789943" cy="35684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Results from </a:t>
          </a:r>
          <a:r>
            <a:rPr lang="en-US" sz="2400" b="1" i="1" u="sng" kern="1200"/>
            <a:t>widespread severe vasodilatation</a:t>
          </a:r>
          <a:r>
            <a:rPr lang="en-US" sz="2400" kern="1200"/>
            <a:t>, leading to a condition of relative hypovolemia.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Organ perfusion is decreased.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Septic and anaphylactic shock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14023" y="1582318"/>
        <a:ext cx="3789943" cy="3568499"/>
      </dsp:txXfrm>
    </dsp:sp>
    <dsp:sp modelId="{AE995898-EFEC-404E-A759-32D3FE362FF5}">
      <dsp:nvSpPr>
        <dsp:cNvPr id="0" name=""/>
        <dsp:cNvSpPr/>
      </dsp:nvSpPr>
      <dsp:spPr>
        <a:xfrm>
          <a:off x="4291554" y="228005"/>
          <a:ext cx="3385782" cy="135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Hemodynamics: </a:t>
          </a:r>
        </a:p>
      </dsp:txBody>
      <dsp:txXfrm>
        <a:off x="4291554" y="228005"/>
        <a:ext cx="3385782" cy="1354313"/>
      </dsp:txXfrm>
    </dsp:sp>
    <dsp:sp modelId="{022F4C13-B881-4E2D-B7BD-FAB8B750569D}">
      <dsp:nvSpPr>
        <dsp:cNvPr id="0" name=""/>
        <dsp:cNvSpPr/>
      </dsp:nvSpPr>
      <dsp:spPr>
        <a:xfrm>
          <a:off x="4291554" y="1674885"/>
          <a:ext cx="3385782" cy="35684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↓ ↓  afterload/SVR,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↓ BP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↓Preload, N/↑ Cardiac output/Stroke volume, ↓CVP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4291554" y="1674885"/>
        <a:ext cx="3385782" cy="3568499"/>
      </dsp:txXfrm>
    </dsp:sp>
    <dsp:sp modelId="{DDBBF0B0-2FDF-4D7E-A3FA-4B504A187A5E}">
      <dsp:nvSpPr>
        <dsp:cNvPr id="0" name=""/>
        <dsp:cNvSpPr/>
      </dsp:nvSpPr>
      <dsp:spPr>
        <a:xfrm>
          <a:off x="8151346" y="228005"/>
          <a:ext cx="3385782" cy="135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Features: </a:t>
          </a:r>
        </a:p>
      </dsp:txBody>
      <dsp:txXfrm>
        <a:off x="8151346" y="228005"/>
        <a:ext cx="3385782" cy="1354313"/>
      </dsp:txXfrm>
    </dsp:sp>
    <dsp:sp modelId="{47EAFF3F-A371-4586-8575-62D71F61607B}">
      <dsp:nvSpPr>
        <dsp:cNvPr id="0" name=""/>
        <dsp:cNvSpPr/>
      </dsp:nvSpPr>
      <dsp:spPr>
        <a:xfrm>
          <a:off x="8151346" y="1582318"/>
          <a:ext cx="3385782" cy="35684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Tachycardia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 Hypotension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↓ Urine output,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Warm peripheries,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CRT normal,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 increased lactate</a:t>
          </a:r>
        </a:p>
      </dsp:txBody>
      <dsp:txXfrm>
        <a:off x="8151346" y="1582318"/>
        <a:ext cx="3385782" cy="3568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1E2A8-6DD8-4EB2-8A6B-D172676BB46A}">
      <dsp:nvSpPr>
        <dsp:cNvPr id="0" name=""/>
        <dsp:cNvSpPr/>
      </dsp:nvSpPr>
      <dsp:spPr>
        <a:xfrm>
          <a:off x="14988" y="211191"/>
          <a:ext cx="3650106" cy="1095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40" tIns="288440" rIns="288440" bIns="2884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Mechanism</a:t>
          </a:r>
        </a:p>
      </dsp:txBody>
      <dsp:txXfrm>
        <a:off x="14988" y="211191"/>
        <a:ext cx="3650106" cy="1095032"/>
      </dsp:txXfrm>
    </dsp:sp>
    <dsp:sp modelId="{26F1A5FF-58BE-441F-B110-6F6E122BD397}">
      <dsp:nvSpPr>
        <dsp:cNvPr id="0" name=""/>
        <dsp:cNvSpPr/>
      </dsp:nvSpPr>
      <dsp:spPr>
        <a:xfrm>
          <a:off x="14988" y="1306223"/>
          <a:ext cx="3650106" cy="3536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49" tIns="360549" rIns="360549" bIns="36054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Cardiac dysfunction leading to inadequate organ perfusion and dysfunction.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Hypotension and reduced cardiac index </a:t>
          </a:r>
          <a:r>
            <a:rPr lang="en-US" sz="2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&lt;2.2 L/minute/m</a:t>
          </a:r>
          <a:r>
            <a:rPr lang="en-US" sz="2000" kern="12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2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988" y="1306223"/>
        <a:ext cx="3650106" cy="3536399"/>
      </dsp:txXfrm>
    </dsp:sp>
    <dsp:sp modelId="{97C8F213-24C9-4A04-B85D-2CF708C7FA8F}">
      <dsp:nvSpPr>
        <dsp:cNvPr id="0" name=""/>
        <dsp:cNvSpPr/>
      </dsp:nvSpPr>
      <dsp:spPr>
        <a:xfrm>
          <a:off x="3772884" y="211191"/>
          <a:ext cx="3650106" cy="1095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40" tIns="288440" rIns="288440" bIns="2884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Hemodynamics: </a:t>
          </a:r>
        </a:p>
      </dsp:txBody>
      <dsp:txXfrm>
        <a:off x="3772884" y="211191"/>
        <a:ext cx="3650106" cy="1095032"/>
      </dsp:txXfrm>
    </dsp:sp>
    <dsp:sp modelId="{B26F0848-475D-4613-A0F3-FCEC5B24E0EB}">
      <dsp:nvSpPr>
        <dsp:cNvPr id="0" name=""/>
        <dsp:cNvSpPr/>
      </dsp:nvSpPr>
      <dsp:spPr>
        <a:xfrm>
          <a:off x="3772884" y="1306223"/>
          <a:ext cx="3650106" cy="3536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49" tIns="360549" rIns="360549" bIns="36054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Hemodynamics: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↓ ↓ Cardiac output &amp; Stroke volume, ↑ CVP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↑ compensatory SVR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72884" y="1306223"/>
        <a:ext cx="3650106" cy="3536399"/>
      </dsp:txXfrm>
    </dsp:sp>
    <dsp:sp modelId="{EE7EF6F1-76AF-47EB-BA0D-E71B9732B151}">
      <dsp:nvSpPr>
        <dsp:cNvPr id="0" name=""/>
        <dsp:cNvSpPr/>
      </dsp:nvSpPr>
      <dsp:spPr>
        <a:xfrm>
          <a:off x="7530780" y="211191"/>
          <a:ext cx="3650106" cy="1095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40" tIns="288440" rIns="288440" bIns="2884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Features: </a:t>
          </a:r>
        </a:p>
      </dsp:txBody>
      <dsp:txXfrm>
        <a:off x="7530780" y="211191"/>
        <a:ext cx="3650106" cy="1095032"/>
      </dsp:txXfrm>
    </dsp:sp>
    <dsp:sp modelId="{4824BEB5-C154-41A9-868D-57EAF32362E0}">
      <dsp:nvSpPr>
        <dsp:cNvPr id="0" name=""/>
        <dsp:cNvSpPr/>
      </dsp:nvSpPr>
      <dsp:spPr>
        <a:xfrm>
          <a:off x="7530780" y="1306223"/>
          <a:ext cx="3650106" cy="3536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549" tIns="360549" rIns="360549" bIns="36054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Tachycardia/Bradycardia/arrhythmias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 hypotension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↓ Urine output,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Cool, clammy peripheries, weak pulse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↑CRT,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increased lactate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400" kern="1200" dirty="0"/>
        </a:p>
      </dsp:txBody>
      <dsp:txXfrm>
        <a:off x="7530780" y="1306223"/>
        <a:ext cx="3650106" cy="353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5AD9-58BB-4894-A1C1-70900F13481D}">
      <dsp:nvSpPr>
        <dsp:cNvPr id="0" name=""/>
        <dsp:cNvSpPr/>
      </dsp:nvSpPr>
      <dsp:spPr>
        <a:xfrm>
          <a:off x="3263" y="221224"/>
          <a:ext cx="3181517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Mechanism</a:t>
          </a:r>
        </a:p>
      </dsp:txBody>
      <dsp:txXfrm>
        <a:off x="3263" y="221224"/>
        <a:ext cx="3181517" cy="633600"/>
      </dsp:txXfrm>
    </dsp:sp>
    <dsp:sp modelId="{F1968FBF-FEFB-4CE2-A697-036C64BB142F}">
      <dsp:nvSpPr>
        <dsp:cNvPr id="0" name=""/>
        <dsp:cNvSpPr/>
      </dsp:nvSpPr>
      <dsp:spPr>
        <a:xfrm>
          <a:off x="3263" y="854824"/>
          <a:ext cx="3181517" cy="3744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u="sng" kern="1200">
              <a:latin typeface="Times New Roman" panose="02020603050405020304" pitchFamily="18" charset="0"/>
              <a:ea typeface="Calibri" panose="020F0502020204030204" pitchFamily="34" charset="0"/>
            </a:rPr>
            <a:t>E</a:t>
          </a:r>
          <a:r>
            <a:rPr lang="en-US" sz="2200" b="1" i="1" u="sng" kern="120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xtracardiac</a:t>
          </a:r>
          <a:r>
            <a:rPr lang="en-US" sz="2200" b="1" kern="120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obstruction of blood flow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anose="02020603050405020304" pitchFamily="18" charset="0"/>
              <a:ea typeface="Calibri" panose="020F0502020204030204" pitchFamily="34" charset="0"/>
            </a:rPr>
            <a:t>Tension pneumothorax/ pericardial tamponade: </a:t>
          </a:r>
          <a:r>
            <a:rPr lang="en-US" sz="2200" kern="1200" dirty="0"/>
            <a:t>↓ blood flow into RA/RV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Times New Roman" panose="02020603050405020304" pitchFamily="18" charset="0"/>
              <a:ea typeface="Calibri" panose="020F0502020204030204" pitchFamily="34" charset="0"/>
            </a:rPr>
            <a:t>Pulmonary embolism: </a:t>
          </a:r>
          <a:r>
            <a:rPr lang="en-US" sz="2200" kern="1200"/>
            <a:t>↓ outflow from RV to pulmonary circulation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/>
        </a:p>
      </dsp:txBody>
      <dsp:txXfrm>
        <a:off x="3263" y="854824"/>
        <a:ext cx="3181517" cy="3744180"/>
      </dsp:txXfrm>
    </dsp:sp>
    <dsp:sp modelId="{8FAB7411-1000-4B68-BE60-8367B931DC75}">
      <dsp:nvSpPr>
        <dsp:cNvPr id="0" name=""/>
        <dsp:cNvSpPr/>
      </dsp:nvSpPr>
      <dsp:spPr>
        <a:xfrm>
          <a:off x="3630193" y="221224"/>
          <a:ext cx="3181517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Hemodynamics: </a:t>
          </a:r>
        </a:p>
      </dsp:txBody>
      <dsp:txXfrm>
        <a:off x="3630193" y="221224"/>
        <a:ext cx="3181517" cy="633600"/>
      </dsp:txXfrm>
    </dsp:sp>
    <dsp:sp modelId="{409E3262-14F7-4848-8815-90CE43B1CE90}">
      <dsp:nvSpPr>
        <dsp:cNvPr id="0" name=""/>
        <dsp:cNvSpPr/>
      </dsp:nvSpPr>
      <dsp:spPr>
        <a:xfrm>
          <a:off x="3630193" y="854824"/>
          <a:ext cx="3181517" cy="3744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Hemodynamics varies, but cardiac output is always decreased severely.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/>
        </a:p>
      </dsp:txBody>
      <dsp:txXfrm>
        <a:off x="3630193" y="854824"/>
        <a:ext cx="3181517" cy="3744180"/>
      </dsp:txXfrm>
    </dsp:sp>
    <dsp:sp modelId="{DD20E767-CBBE-4107-91BD-48628D6601A4}">
      <dsp:nvSpPr>
        <dsp:cNvPr id="0" name=""/>
        <dsp:cNvSpPr/>
      </dsp:nvSpPr>
      <dsp:spPr>
        <a:xfrm>
          <a:off x="7257123" y="221224"/>
          <a:ext cx="3181517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features: </a:t>
          </a:r>
        </a:p>
      </dsp:txBody>
      <dsp:txXfrm>
        <a:off x="7257123" y="221224"/>
        <a:ext cx="3181517" cy="633600"/>
      </dsp:txXfrm>
    </dsp:sp>
    <dsp:sp modelId="{7FB99455-1605-49FE-81B6-1B81A7E5D21D}">
      <dsp:nvSpPr>
        <dsp:cNvPr id="0" name=""/>
        <dsp:cNvSpPr/>
      </dsp:nvSpPr>
      <dsp:spPr>
        <a:xfrm>
          <a:off x="7257123" y="854824"/>
          <a:ext cx="3181517" cy="3744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Tachycardia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 hypotension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↓ Urine output,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Cool, clammy peripheries, weak pulse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↑CRT,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/>
            <a:t>increased lactate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200" kern="1200"/>
        </a:p>
      </dsp:txBody>
      <dsp:txXfrm>
        <a:off x="7257123" y="854824"/>
        <a:ext cx="3181517" cy="374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20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4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BEC36B-F00C-46AC-B4C0-E7C12EB3D8C6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A00220-2EF9-42C0-9C7B-7675DB30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DAEC97-B31C-6223-19B3-1B4FC7473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547" y="1154036"/>
            <a:ext cx="7335986" cy="4084714"/>
          </a:xfrm>
        </p:spPr>
        <p:txBody>
          <a:bodyPr anchor="ctr">
            <a:normAutofit/>
          </a:bodyPr>
          <a:lstStyle/>
          <a:p>
            <a:pPr algn="l"/>
            <a:r>
              <a:rPr lang="en-US" sz="9600" b="1" dirty="0"/>
              <a:t>SHOCK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C0701-F2D1-2A1D-0FFB-B37B59D8D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6034" y="4920532"/>
            <a:ext cx="3689223" cy="15668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DR . RATI PRABHA</a:t>
            </a:r>
          </a:p>
          <a:p>
            <a:pPr algn="ctr"/>
            <a:r>
              <a:rPr lang="en-US" b="1" dirty="0"/>
              <a:t>ASSOCIATE PROFESSOR</a:t>
            </a:r>
          </a:p>
          <a:p>
            <a:pPr algn="ctr"/>
            <a:r>
              <a:rPr lang="en-US" b="1" dirty="0"/>
              <a:t>KGMU</a:t>
            </a:r>
          </a:p>
        </p:txBody>
      </p:sp>
    </p:spTree>
    <p:extLst>
      <p:ext uri="{BB962C8B-B14F-4D97-AF65-F5344CB8AC3E}">
        <p14:creationId xmlns:p14="http://schemas.microsoft.com/office/powerpoint/2010/main" val="6837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9921-FB6F-867D-4DB3-FA25DEFA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49624"/>
            <a:ext cx="10018713" cy="1731425"/>
          </a:xfrm>
        </p:spPr>
        <p:txBody>
          <a:bodyPr>
            <a:normAutofit/>
          </a:bodyPr>
          <a:lstStyle/>
          <a:p>
            <a:r>
              <a:rPr lang="en-US" sz="6000" b="1" dirty="0"/>
              <a:t>Decompensated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0FFA-055C-0680-4A49-30940829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59" y="1452282"/>
            <a:ext cx="10247964" cy="5405718"/>
          </a:xfrm>
        </p:spPr>
        <p:txBody>
          <a:bodyPr>
            <a:normAutofit/>
          </a:bodyPr>
          <a:lstStyle/>
          <a:p>
            <a:r>
              <a:rPr lang="en-US" sz="2800" dirty="0"/>
              <a:t>Organ dysfunction starts, and the patient's compensatory response to the insult is overwhelmed. </a:t>
            </a:r>
          </a:p>
          <a:p>
            <a:r>
              <a:rPr lang="en-US" sz="2800" dirty="0"/>
              <a:t>Organ failure starts in this phase.</a:t>
            </a:r>
          </a:p>
          <a:p>
            <a:r>
              <a:rPr lang="en-US" sz="2800" dirty="0"/>
              <a:t>Present with symptomatic tachycardia, </a:t>
            </a:r>
            <a:r>
              <a:rPr lang="en-US" sz="2800" dirty="0" err="1"/>
              <a:t>dsypnea</a:t>
            </a:r>
            <a:r>
              <a:rPr lang="en-US" sz="2800" dirty="0"/>
              <a:t>, restlessness, diaphoresis, metabolic acidosis, hypotension, oliguria and cool, clammy skin.</a:t>
            </a:r>
          </a:p>
          <a:p>
            <a:r>
              <a:rPr lang="en-US" sz="2800" dirty="0" err="1"/>
              <a:t>E.g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20 to 25% reduction in blood volume in hypovolemic shock. </a:t>
            </a:r>
          </a:p>
          <a:p>
            <a:pPr lvl="1"/>
            <a:r>
              <a:rPr lang="en-US" sz="2400" dirty="0"/>
              <a:t>fall in cardiac index to less than 2.5 l/min/m</a:t>
            </a:r>
            <a:r>
              <a:rPr lang="en-US" sz="2400" baseline="30000" dirty="0"/>
              <a:t>2</a:t>
            </a:r>
            <a:r>
              <a:rPr lang="en-US" sz="2400" dirty="0"/>
              <a:t> in cardiogenic shock.</a:t>
            </a:r>
          </a:p>
        </p:txBody>
      </p:sp>
    </p:spTree>
    <p:extLst>
      <p:ext uri="{BB962C8B-B14F-4D97-AF65-F5344CB8AC3E}">
        <p14:creationId xmlns:p14="http://schemas.microsoft.com/office/powerpoint/2010/main" val="191300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F3C5-99CA-2339-7806-D8ECDEC5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22294"/>
          </a:xfrm>
        </p:spPr>
        <p:txBody>
          <a:bodyPr>
            <a:normAutofit/>
          </a:bodyPr>
          <a:lstStyle/>
          <a:p>
            <a:r>
              <a:rPr lang="en-US" sz="6600" dirty="0"/>
              <a:t>Irreversible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0772-9916-D3F8-B033-0464221C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19835"/>
            <a:ext cx="10018713" cy="4912659"/>
          </a:xfrm>
        </p:spPr>
        <p:txBody>
          <a:bodyPr>
            <a:normAutofit/>
          </a:bodyPr>
          <a:lstStyle/>
          <a:p>
            <a:r>
              <a:rPr lang="en-US" sz="2800" dirty="0"/>
              <a:t>Signs are easily recognized</a:t>
            </a:r>
          </a:p>
          <a:p>
            <a:r>
              <a:rPr lang="en-US" sz="2800" dirty="0"/>
              <a:t>Has high mortality </a:t>
            </a:r>
          </a:p>
          <a:p>
            <a:r>
              <a:rPr lang="en-US" sz="2800" dirty="0"/>
              <a:t>Irreversible organ damage and Multi-organ failure</a:t>
            </a:r>
          </a:p>
          <a:p>
            <a:r>
              <a:rPr lang="en-US" sz="2800" dirty="0"/>
              <a:t>Hypotension becomes so severe and refractory to therapy, acidemia further depresses cardiac output and </a:t>
            </a:r>
            <a:r>
              <a:rPr lang="en-US" sz="2800" dirty="0" err="1"/>
              <a:t>vasoplegia</a:t>
            </a:r>
            <a:r>
              <a:rPr lang="en-US" sz="2800" dirty="0"/>
              <a:t> established</a:t>
            </a:r>
          </a:p>
          <a:p>
            <a:r>
              <a:rPr lang="en-US" sz="2800" dirty="0"/>
              <a:t>Anuria and acute renal failure.</a:t>
            </a:r>
          </a:p>
          <a:p>
            <a:r>
              <a:rPr lang="en-US" sz="2800" dirty="0"/>
              <a:t>Pt is </a:t>
            </a:r>
            <a:r>
              <a:rPr lang="en-US" sz="2800" dirty="0" err="1"/>
              <a:t>obtundated</a:t>
            </a:r>
            <a:r>
              <a:rPr lang="en-US" sz="2800" dirty="0"/>
              <a:t> and can lead to coma and death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60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9997-C441-450D-F15E-A37A56A3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572240" cy="13194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Pathophysiologic classification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62082C-A634-6BFC-0A6B-B08CF1A56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74920"/>
              </p:ext>
            </p:extLst>
          </p:nvPr>
        </p:nvGraphicFramePr>
        <p:xfrm>
          <a:off x="254000" y="1825625"/>
          <a:ext cx="11572240" cy="346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9F37E3-7A37-C46D-830D-343E271DBBCA}"/>
              </a:ext>
            </a:extLst>
          </p:cNvPr>
          <p:cNvSpPr txBox="1"/>
          <p:nvPr/>
        </p:nvSpPr>
        <p:spPr>
          <a:xfrm>
            <a:off x="629049" y="2829144"/>
            <a:ext cx="1979021" cy="131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Acute blood loss</a:t>
            </a:r>
          </a:p>
          <a:p>
            <a:r>
              <a:rPr lang="en-US" sz="2000" b="1" dirty="0"/>
              <a:t>GI loss</a:t>
            </a:r>
          </a:p>
          <a:p>
            <a:r>
              <a:rPr lang="en-US" sz="2000" b="1" dirty="0"/>
              <a:t>Burns</a:t>
            </a:r>
          </a:p>
          <a:p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800B-7CA6-1290-F217-3A77CC4A3F27}"/>
              </a:ext>
            </a:extLst>
          </p:cNvPr>
          <p:cNvSpPr txBox="1"/>
          <p:nvPr/>
        </p:nvSpPr>
        <p:spPr>
          <a:xfrm>
            <a:off x="3630878" y="2865971"/>
            <a:ext cx="2230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Anaphylaxis</a:t>
            </a:r>
          </a:p>
          <a:p>
            <a:r>
              <a:rPr lang="en-US" sz="2000" b="1" dirty="0"/>
              <a:t>Sepsis</a:t>
            </a:r>
          </a:p>
          <a:p>
            <a:r>
              <a:rPr lang="en-US" sz="2000" b="1" dirty="0"/>
              <a:t>Neurogenic shock</a:t>
            </a:r>
          </a:p>
          <a:p>
            <a:r>
              <a:rPr lang="en-US" sz="2000" b="1" dirty="0"/>
              <a:t>Adrenal crisis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A922F-19B7-3224-8D21-B53FD6E8A890}"/>
              </a:ext>
            </a:extLst>
          </p:cNvPr>
          <p:cNvSpPr txBox="1"/>
          <p:nvPr/>
        </p:nvSpPr>
        <p:spPr>
          <a:xfrm>
            <a:off x="6241499" y="2865971"/>
            <a:ext cx="2493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Myocardial infarction</a:t>
            </a:r>
          </a:p>
          <a:p>
            <a:r>
              <a:rPr lang="en-US" sz="2000" b="1" dirty="0"/>
              <a:t>Arrhythmia</a:t>
            </a:r>
          </a:p>
          <a:p>
            <a:r>
              <a:rPr lang="en-US" sz="2000" b="1" dirty="0"/>
              <a:t>Cardiomyopathy</a:t>
            </a:r>
          </a:p>
          <a:p>
            <a:r>
              <a:rPr lang="en-US" sz="2000" b="1" dirty="0"/>
              <a:t>Myocarditis</a:t>
            </a:r>
          </a:p>
          <a:p>
            <a:r>
              <a:rPr lang="en-US" sz="2000" b="1" dirty="0"/>
              <a:t>Valvular heart disease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A98A2-DE34-5D91-E7B8-8D2D9C3CAB23}"/>
              </a:ext>
            </a:extLst>
          </p:cNvPr>
          <p:cNvSpPr txBox="1"/>
          <p:nvPr/>
        </p:nvSpPr>
        <p:spPr>
          <a:xfrm>
            <a:off x="9114871" y="2865971"/>
            <a:ext cx="2711369" cy="223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Tension pneumothorax</a:t>
            </a:r>
          </a:p>
          <a:p>
            <a:r>
              <a:rPr lang="en-US" sz="2000" b="1" dirty="0"/>
              <a:t>Pericardial tamponade</a:t>
            </a:r>
          </a:p>
          <a:p>
            <a:r>
              <a:rPr lang="en-US" sz="2000" b="1" dirty="0"/>
              <a:t>Pulmonary embolism</a:t>
            </a:r>
          </a:p>
          <a:p>
            <a:r>
              <a:rPr lang="en-US" sz="2000" b="1" dirty="0"/>
              <a:t>Aortic dissection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EC7424-B0DE-1875-E3BD-635BA7C1F9B3}"/>
              </a:ext>
            </a:extLst>
          </p:cNvPr>
          <p:cNvSpPr/>
          <p:nvPr/>
        </p:nvSpPr>
        <p:spPr>
          <a:xfrm>
            <a:off x="1031240" y="5479893"/>
            <a:ext cx="9667240" cy="1149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Mixed Shock: features of &gt; 1 type.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Eg</a:t>
            </a:r>
            <a:r>
              <a:rPr lang="en-US" sz="3200" b="1" dirty="0">
                <a:solidFill>
                  <a:schemeClr val="tx1"/>
                </a:solidFill>
              </a:rPr>
              <a:t>: Cardiac dysfunction in severe sepsis, severe burn</a:t>
            </a:r>
          </a:p>
        </p:txBody>
      </p:sp>
    </p:spTree>
    <p:extLst>
      <p:ext uri="{BB962C8B-B14F-4D97-AF65-F5344CB8AC3E}">
        <p14:creationId xmlns:p14="http://schemas.microsoft.com/office/powerpoint/2010/main" val="392209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49FD-94E1-AD4D-EE73-5D4648CF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47742"/>
            <a:ext cx="10018713" cy="971156"/>
          </a:xfrm>
        </p:spPr>
        <p:txBody>
          <a:bodyPr>
            <a:normAutofit/>
          </a:bodyPr>
          <a:lstStyle/>
          <a:p>
            <a:r>
              <a:rPr lang="en-US" sz="4400" b="1" dirty="0"/>
              <a:t>Hemodynamic features: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ADC3C3-498B-241D-0458-199BB31E2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16352"/>
              </p:ext>
            </p:extLst>
          </p:nvPr>
        </p:nvGraphicFramePr>
        <p:xfrm>
          <a:off x="475130" y="1488141"/>
          <a:ext cx="11438965" cy="4365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111">
                  <a:extLst>
                    <a:ext uri="{9D8B030D-6E8A-4147-A177-3AD203B41FA5}">
                      <a16:colId xmlns:a16="http://schemas.microsoft.com/office/drawing/2014/main" val="2309599665"/>
                    </a:ext>
                  </a:extLst>
                </a:gridCol>
                <a:gridCol w="1483021">
                  <a:extLst>
                    <a:ext uri="{9D8B030D-6E8A-4147-A177-3AD203B41FA5}">
                      <a16:colId xmlns:a16="http://schemas.microsoft.com/office/drawing/2014/main" val="1764837719"/>
                    </a:ext>
                  </a:extLst>
                </a:gridCol>
                <a:gridCol w="1388354">
                  <a:extLst>
                    <a:ext uri="{9D8B030D-6E8A-4147-A177-3AD203B41FA5}">
                      <a16:colId xmlns:a16="http://schemas.microsoft.com/office/drawing/2014/main" val="2906952148"/>
                    </a:ext>
                  </a:extLst>
                </a:gridCol>
                <a:gridCol w="2112700">
                  <a:extLst>
                    <a:ext uri="{9D8B030D-6E8A-4147-A177-3AD203B41FA5}">
                      <a16:colId xmlns:a16="http://schemas.microsoft.com/office/drawing/2014/main" val="579776560"/>
                    </a:ext>
                  </a:extLst>
                </a:gridCol>
                <a:gridCol w="1093884">
                  <a:extLst>
                    <a:ext uri="{9D8B030D-6E8A-4147-A177-3AD203B41FA5}">
                      <a16:colId xmlns:a16="http://schemas.microsoft.com/office/drawing/2014/main" val="826902107"/>
                    </a:ext>
                  </a:extLst>
                </a:gridCol>
                <a:gridCol w="996703">
                  <a:extLst>
                    <a:ext uri="{9D8B030D-6E8A-4147-A177-3AD203B41FA5}">
                      <a16:colId xmlns:a16="http://schemas.microsoft.com/office/drawing/2014/main" val="576754672"/>
                    </a:ext>
                  </a:extLst>
                </a:gridCol>
                <a:gridCol w="850927">
                  <a:extLst>
                    <a:ext uri="{9D8B030D-6E8A-4147-A177-3AD203B41FA5}">
                      <a16:colId xmlns:a16="http://schemas.microsoft.com/office/drawing/2014/main" val="1236784717"/>
                    </a:ext>
                  </a:extLst>
                </a:gridCol>
                <a:gridCol w="1781265">
                  <a:extLst>
                    <a:ext uri="{9D8B030D-6E8A-4147-A177-3AD203B41FA5}">
                      <a16:colId xmlns:a16="http://schemas.microsoft.com/office/drawing/2014/main" val="3965896114"/>
                    </a:ext>
                  </a:extLst>
                </a:gridCol>
              </a:tblGrid>
              <a:tr h="1345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Preload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CVP/PCWP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Afterload/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SVR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Cardiac Output/ Pulse pressure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Lactate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Urine output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SvO2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Cold/clammy extremities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55992"/>
                  </a:ext>
                </a:extLst>
              </a:tr>
              <a:tr h="1230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Hypovolemic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↑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↓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605957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Cardiogenic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↑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↓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920143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Obstructive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↑/↓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↓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639766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Distributive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↓/N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</a:rPr>
                        <a:t>↓↓↓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↑/N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↑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</a:rPr>
                        <a:t>↑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</a:rPr>
                        <a:t>No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47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11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C9-9FA7-3765-E115-2117F891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859221"/>
          </a:xfrm>
        </p:spPr>
        <p:txBody>
          <a:bodyPr>
            <a:normAutofit/>
          </a:bodyPr>
          <a:lstStyle/>
          <a:p>
            <a:r>
              <a:rPr lang="en-US" dirty="0"/>
              <a:t>Hypovolemic Shock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785B1-5046-ACE3-1391-132FE341D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79094"/>
              </p:ext>
            </p:extLst>
          </p:nvPr>
        </p:nvGraphicFramePr>
        <p:xfrm>
          <a:off x="484094" y="1210235"/>
          <a:ext cx="11201307" cy="500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47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D963-B9BE-89DB-ADD3-696500B9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CA02-C63C-AC54-0F8A-9A37C348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B0632-B867-9FCD-E2B2-D98D12DF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8" t="50000"/>
          <a:stretch/>
        </p:blipFill>
        <p:spPr>
          <a:xfrm>
            <a:off x="1988251" y="221379"/>
            <a:ext cx="10025954" cy="59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8D661B-BAEA-42B3-BEDB-13E01DBA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D2573B-33EA-4868-BD57-87246A078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5EA62-F8FF-A3FA-2571-A457B210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8" y="685800"/>
            <a:ext cx="3200936" cy="510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Management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2EED4-6AA0-4E32-99BF-EC6023E8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87BD93B-D7D8-48E9-A408-63B05280F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1828682-B626-46A2-929D-B464FFAB3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76D976C-0C91-4A9D-AB86-D8F3C00F1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F11B071-D1F5-45C3-808F-25505CF19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D2DF285-724E-413F-A89A-E9014EAF0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305AB29-3364-4389-A321-44024BF21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D59E0-7CDA-7BA3-8EDB-054438C86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16758"/>
              </p:ext>
            </p:extLst>
          </p:nvPr>
        </p:nvGraphicFramePr>
        <p:xfrm>
          <a:off x="4620220" y="767779"/>
          <a:ext cx="7351062" cy="542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54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C9-9FA7-3765-E115-2117F891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Distributive Shock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785B1-5046-ACE3-1391-132FE341D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225646"/>
              </p:ext>
            </p:extLst>
          </p:nvPr>
        </p:nvGraphicFramePr>
        <p:xfrm>
          <a:off x="331695" y="1057835"/>
          <a:ext cx="11537576" cy="537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27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7378-8BAF-633A-8773-A4DAB6B0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7FCF-F564-3269-6619-9577A3F6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305CB-2A2A-687C-2A08-D9AF2960C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1111"/>
          <a:stretch/>
        </p:blipFill>
        <p:spPr>
          <a:xfrm>
            <a:off x="1903900" y="0"/>
            <a:ext cx="10288100" cy="60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A838-4ACD-AC72-57CD-F12C18F4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Septic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A969-1C74-6C56-E30F-0106BE62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14" y="1191873"/>
            <a:ext cx="9793538" cy="5164476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Acute circulatory failure secondary to life-threatening sepsis</a:t>
            </a:r>
          </a:p>
          <a:p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Management: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IV fluid bolus (30 ml/kg within initial 3 hours), 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empiric antibiotics, and,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 if needed, vasopressors (norepinephrine and vasopressin)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Supportive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8A6CD-673C-22B4-8CB1-DB4D1666E728}"/>
              </a:ext>
            </a:extLst>
          </p:cNvPr>
          <p:cNvSpPr txBox="1"/>
          <p:nvPr/>
        </p:nvSpPr>
        <p:spPr>
          <a:xfrm>
            <a:off x="2186310" y="373486"/>
            <a:ext cx="6869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Septic Shock- Management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53606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 flask with cylinder in blue science laboratory">
            <a:extLst>
              <a:ext uri="{FF2B5EF4-FFF2-40B4-BE49-F238E27FC236}">
                <a16:creationId xmlns:a16="http://schemas.microsoft.com/office/drawing/2014/main" id="{89275D74-680B-5CD8-6839-E98B50251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 t="1638" b="13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AE90E3-8F91-4218-8153-F632799FB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1DC6993-96FE-4235-985E-52489B423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6D3DE8D-3DEC-4FF8-B4FC-1DAB20364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79297AF-1418-41DB-A81A-D77E0CAF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6AD388B-2E71-431B-90AB-B2F71F9F9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A9972D4-1E8B-4A06-BD7C-B5140A38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28281FC-5068-4A18-832D-B47A0F1AC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54DE4D-CEBD-1D9D-7FB6-7AC08924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42794"/>
            <a:ext cx="10018713" cy="88917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75C3-B1B7-4A84-D9F7-3A72E290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15" y="1131969"/>
            <a:ext cx="10083819" cy="5730127"/>
          </a:xfrm>
        </p:spPr>
        <p:txBody>
          <a:bodyPr>
            <a:normAutofit/>
          </a:bodyPr>
          <a:lstStyle/>
          <a:p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Shock is the clinical condition of </a:t>
            </a:r>
            <a:r>
              <a:rPr lang="en-US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 dysfunction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resulting from an </a:t>
            </a:r>
            <a:r>
              <a:rPr lang="en-US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imbalance between cellular oxygen supply and demand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Imbalance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between cellular oxygen supply and demand:</a:t>
            </a:r>
          </a:p>
          <a:p>
            <a:pPr lvl="1"/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decreased supply, </a:t>
            </a:r>
          </a:p>
          <a:p>
            <a:pPr lvl="1"/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increased demand, or </a:t>
            </a:r>
          </a:p>
          <a:p>
            <a:pPr lvl="1"/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inadequate oxygen utilization</a:t>
            </a:r>
          </a:p>
        </p:txBody>
      </p:sp>
    </p:spTree>
    <p:extLst>
      <p:ext uri="{BB962C8B-B14F-4D97-AF65-F5344CB8AC3E}">
        <p14:creationId xmlns:p14="http://schemas.microsoft.com/office/powerpoint/2010/main" val="127399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6D11-EAE5-3879-BBDD-D04F0371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25" y="431515"/>
            <a:ext cx="6660090" cy="955496"/>
          </a:xfrm>
        </p:spPr>
        <p:txBody>
          <a:bodyPr>
            <a:normAutofit/>
          </a:bodyPr>
          <a:lstStyle/>
          <a:p>
            <a:r>
              <a:rPr lang="en-US" dirty="0"/>
              <a:t>Anaphylactic shock</a:t>
            </a:r>
          </a:p>
        </p:txBody>
      </p:sp>
      <p:pic>
        <p:nvPicPr>
          <p:cNvPr id="7" name="Graphic 6" descr="Bee">
            <a:extLst>
              <a:ext uri="{FF2B5EF4-FFF2-40B4-BE49-F238E27FC236}">
                <a16:creationId xmlns:a16="http://schemas.microsoft.com/office/drawing/2014/main" id="{379FA6DC-8D66-6585-C58D-8974171E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515" y="2713795"/>
            <a:ext cx="2188397" cy="218839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E1806-E0A1-DF6F-37A7-7231A8DA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871" y="1093694"/>
            <a:ext cx="8543364" cy="55222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Severe, life-threatening allergic reaction that can occur after exposure to an allergen </a:t>
            </a:r>
            <a:r>
              <a:rPr lang="en-US" dirty="0" err="1"/>
              <a:t>eg</a:t>
            </a:r>
            <a:r>
              <a:rPr lang="en-US" dirty="0"/>
              <a:t> antibiotics, insect sting, succinylcholine, latex etc.</a:t>
            </a:r>
          </a:p>
          <a:p>
            <a:pPr>
              <a:lnSpc>
                <a:spcPct val="90000"/>
              </a:lnSpc>
            </a:pPr>
            <a:r>
              <a:rPr lang="en-US" dirty="0"/>
              <a:t>Management: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Removal of trigger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IV access not present:  IM 0.3 to 0.5 mg epinephrine, administered every 5-10 minutes.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IV access present: epinephrine boluses, followed by infusion if needed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Rapid IV fluid bolus: crystalloid 1-2 liters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Adjunctive agents: 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ntihistaminic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Bronchodilators, oxygen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91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C9-9FA7-3765-E115-2117F891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399" y="268592"/>
            <a:ext cx="9742318" cy="1384980"/>
          </a:xfrm>
        </p:spPr>
        <p:txBody>
          <a:bodyPr>
            <a:normAutofit/>
          </a:bodyPr>
          <a:lstStyle/>
          <a:p>
            <a:r>
              <a:rPr lang="en-US" dirty="0"/>
              <a:t>Cardiogenic shock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785B1-5046-ACE3-1391-132FE341D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62879"/>
              </p:ext>
            </p:extLst>
          </p:nvPr>
        </p:nvGraphicFramePr>
        <p:xfrm>
          <a:off x="376518" y="1192306"/>
          <a:ext cx="11195875" cy="505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74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E098-C7C0-7123-C2BC-ACD2DB43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374F-7AB0-682C-A354-358980D9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4049A-F45C-EE7B-2B28-E02A8913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1203"/>
          <a:stretch/>
        </p:blipFill>
        <p:spPr>
          <a:xfrm>
            <a:off x="1921267" y="98642"/>
            <a:ext cx="9866300" cy="60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BE90-A9C1-8DFE-FBD7-41BD6A43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300480"/>
            <a:ext cx="2026448" cy="417576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6842-396F-A804-8A26-B2EA216E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9" y="315310"/>
            <a:ext cx="10085295" cy="604103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Management: 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Treatment of etiology: revascularization, heart rate/rhythm control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Inotropes: digoxin, epinephrine/norepinephrine/</a:t>
            </a:r>
            <a:r>
              <a:rPr lang="en-US" sz="3600" dirty="0" err="1">
                <a:solidFill>
                  <a:schemeClr val="tx1">
                    <a:alpha val="80000"/>
                  </a:schemeClr>
                </a:solidFill>
              </a:rPr>
              <a:t>milirinone</a:t>
            </a: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 infusion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Vasopressors: norepinephrine</a:t>
            </a:r>
          </a:p>
          <a:p>
            <a:pPr lvl="1"/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Mechanical device support: IABP, ECMO, IMPELLA</a:t>
            </a:r>
          </a:p>
        </p:txBody>
      </p:sp>
    </p:spTree>
    <p:extLst>
      <p:ext uri="{BB962C8B-B14F-4D97-AF65-F5344CB8AC3E}">
        <p14:creationId xmlns:p14="http://schemas.microsoft.com/office/powerpoint/2010/main" val="25527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C9-9FA7-3765-E115-2117F891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421241"/>
            <a:ext cx="9742318" cy="934594"/>
          </a:xfrm>
        </p:spPr>
        <p:txBody>
          <a:bodyPr>
            <a:normAutofit/>
          </a:bodyPr>
          <a:lstStyle/>
          <a:p>
            <a:r>
              <a:rPr lang="en-US" dirty="0"/>
              <a:t>Obstructive Shock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785B1-5046-ACE3-1391-132FE341D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144918"/>
              </p:ext>
            </p:extLst>
          </p:nvPr>
        </p:nvGraphicFramePr>
        <p:xfrm>
          <a:off x="1407459" y="1481959"/>
          <a:ext cx="10441904" cy="482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57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1E2B-E150-09DC-5597-CDCE1269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7AD3-20D5-9DA4-38C3-333D54E8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6EF63-F39E-2EBB-2D95-143BEE83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74" b="50000"/>
          <a:stretch/>
        </p:blipFill>
        <p:spPr>
          <a:xfrm>
            <a:off x="1895265" y="238760"/>
            <a:ext cx="9354581" cy="5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0835-2DBA-0B75-DDAD-50939EAD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BFA8-1D26-635F-125C-48F054E5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06" y="1658471"/>
            <a:ext cx="10310717" cy="4132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Tension pneumothorax: Needle decompression and ICD</a:t>
            </a:r>
          </a:p>
          <a:p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Pericardial tamponade: drainage</a:t>
            </a:r>
          </a:p>
          <a:p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Pulmonary embolism: anticoagulation, thrombolysis</a:t>
            </a:r>
          </a:p>
          <a:p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Aortic dissection: surgical repair of aorta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657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1F2B-3E11-E13D-9051-E72E0C05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D52F-E33D-0CB4-EAB4-4F7DF35F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3333496" cy="3124201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Thank you</a:t>
            </a:r>
          </a:p>
        </p:txBody>
      </p:sp>
      <p:pic>
        <p:nvPicPr>
          <p:cNvPr id="22" name="Graphic 21" descr="Smiling Face with No Fill">
            <a:extLst>
              <a:ext uri="{FF2B5EF4-FFF2-40B4-BE49-F238E27FC236}">
                <a16:creationId xmlns:a16="http://schemas.microsoft.com/office/drawing/2014/main" id="{6E45CC90-C713-2C0E-B6ED-012FE8A83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822" y="685798"/>
            <a:ext cx="5908231" cy="590823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1530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DFC4-6400-8A53-D73C-BBF48B9B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1326777"/>
            <a:ext cx="10430968" cy="4464424"/>
          </a:xfrm>
        </p:spPr>
        <p:txBody>
          <a:bodyPr>
            <a:normAutofit/>
          </a:bodyPr>
          <a:lstStyle/>
          <a:p>
            <a:r>
              <a:rPr lang="en-US" sz="4000" dirty="0"/>
              <a:t>This leads to </a:t>
            </a:r>
            <a:r>
              <a:rPr lang="en-US" sz="4000" b="1" dirty="0"/>
              <a:t>anaerobic metabolism</a:t>
            </a:r>
            <a:r>
              <a:rPr lang="en-US" sz="4000" dirty="0"/>
              <a:t>, production of </a:t>
            </a:r>
            <a:r>
              <a:rPr lang="en-US" sz="4000" b="1" dirty="0"/>
              <a:t>lactate</a:t>
            </a:r>
            <a:r>
              <a:rPr lang="en-US" sz="4000" dirty="0"/>
              <a:t>, </a:t>
            </a:r>
            <a:r>
              <a:rPr lang="en-US" sz="4000" b="1" dirty="0"/>
              <a:t>cell damage</a:t>
            </a:r>
            <a:r>
              <a:rPr lang="en-US" sz="4000" dirty="0"/>
              <a:t>, </a:t>
            </a:r>
            <a:r>
              <a:rPr lang="en-US" sz="4000" b="1" dirty="0"/>
              <a:t>organ dysfunction</a:t>
            </a:r>
            <a:r>
              <a:rPr lang="en-US" sz="4000" dirty="0"/>
              <a:t>.</a:t>
            </a:r>
          </a:p>
          <a:p>
            <a:r>
              <a:rPr lang="en-US" sz="4000" dirty="0"/>
              <a:t> If not treated immediately causes multiorgan failure and  death.</a:t>
            </a:r>
          </a:p>
        </p:txBody>
      </p:sp>
    </p:spTree>
    <p:extLst>
      <p:ext uri="{BB962C8B-B14F-4D97-AF65-F5344CB8AC3E}">
        <p14:creationId xmlns:p14="http://schemas.microsoft.com/office/powerpoint/2010/main" val="356593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22312-C9BF-5C7C-B972-17F02E03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AE90E3-8F91-4218-8153-F632799FB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1DC6993-96FE-4235-985E-52489B423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6D3DE8D-3DEC-4FF8-B4FC-1DAB20364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79297AF-1418-41DB-A81A-D77E0CAF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6AD388B-2E71-431B-90AB-B2F71F9F9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A9972D4-1E8B-4A06-BD7C-B5140A38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28281FC-5068-4A18-832D-B47A0F1AC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C063A4-4173-E227-117C-EBE71523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3634"/>
            <a:ext cx="10018713" cy="1185333"/>
          </a:xfrm>
        </p:spPr>
        <p:txBody>
          <a:bodyPr>
            <a:normAutofit/>
          </a:bodyPr>
          <a:lstStyle/>
          <a:p>
            <a:r>
              <a:rPr lang="en-US" b="1" dirty="0"/>
              <a:t>COMPENSATORY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FD2A-3AD5-132D-4951-AB3F77F6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48872"/>
            <a:ext cx="10018713" cy="57618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Decreased MAP stimulate baroreceptor reflex  by sympathetic stimulation causes increase </a:t>
            </a:r>
            <a:r>
              <a:rPr lang="en-US" sz="3200" b="1" dirty="0"/>
              <a:t>HR and stroke volume</a:t>
            </a:r>
            <a:r>
              <a:rPr 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Adrenal medulla releases adrenaline and noradrenaline, causes peripheral vasoconstriction, leads to ↑SVR and MAP.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If shock persists(late response), renin is release, RAS is activated causing systemic vasoconstriction.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Aldosterone causes sodium and water reabsorption and increase plasma and increase MAP and CO.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ADH from posterior pituitary gland causes  sodium and water reabsorption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5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9E772F5B-FB6B-C77C-ECF5-C64CC5B8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 t="15654" b="9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90E3-8F91-4218-8153-F632799FB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DC6993-96FE-4235-985E-52489B423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6D3DE8D-3DEC-4FF8-B4FC-1DAB20364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79297AF-1418-41DB-A81A-D77E0CAF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6AD388B-2E71-431B-90AB-B2F71F9F9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A9972D4-1E8B-4A06-BD7C-B5140A38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28281FC-5068-4A18-832D-B47A0F1AC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914F3-AA0B-53C8-7E3B-4F11F14D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7" y="219141"/>
            <a:ext cx="10018713" cy="1185333"/>
          </a:xfrm>
        </p:spPr>
        <p:txBody>
          <a:bodyPr>
            <a:normAutofit/>
          </a:bodyPr>
          <a:lstStyle/>
          <a:p>
            <a:r>
              <a:rPr lang="en-US" sz="6000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A502-7688-84BD-0DF0-3030A46C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537" y="1528763"/>
            <a:ext cx="10355263" cy="51100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Tachycardia, weak and thready pulse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Hypotension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Tachypnea/dyspnea and shallow breathing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Skin: cool, clammy, mottled skin except distributive shock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↑capillary refilling time (normal&lt;3 seconds)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Oliguria (&lt;0.5 ml/kg/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Mental state changes seen in advanced and decompensated shock.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 elevation.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2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ientist dropping solution into test tubes">
            <a:extLst>
              <a:ext uri="{FF2B5EF4-FFF2-40B4-BE49-F238E27FC236}">
                <a16:creationId xmlns:a16="http://schemas.microsoft.com/office/drawing/2014/main" id="{2B1B44D1-F590-4C26-BF22-3D350E993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09" r="9091" b="67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25060-6467-5184-B7CE-435ADF4E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Lab values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06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EA4E-FF7B-77C4-0BA2-F34DFC7A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167" y="580171"/>
            <a:ext cx="8661315" cy="5596792"/>
          </a:xfrm>
        </p:spPr>
        <p:txBody>
          <a:bodyPr>
            <a:normAutofit/>
          </a:bodyPr>
          <a:lstStyle/>
          <a:p>
            <a:r>
              <a:rPr lang="en-US" sz="4000" dirty="0"/>
              <a:t>Increased lactate </a:t>
            </a:r>
          </a:p>
          <a:p>
            <a:r>
              <a:rPr lang="en-US" sz="4000" dirty="0"/>
              <a:t>Decrease pH ( metabolic acidosis)</a:t>
            </a:r>
          </a:p>
          <a:p>
            <a:r>
              <a:rPr lang="en-US" sz="4000" dirty="0"/>
              <a:t>Increased BUN and S. creatinine</a:t>
            </a:r>
          </a:p>
          <a:p>
            <a:r>
              <a:rPr lang="en-US" sz="4000" dirty="0"/>
              <a:t>Increased ALT and AST</a:t>
            </a:r>
          </a:p>
          <a:p>
            <a:r>
              <a:rPr lang="en-US" sz="4000" dirty="0"/>
              <a:t>Increased troponin and </a:t>
            </a:r>
            <a:r>
              <a:rPr lang="en-US" sz="4000" dirty="0" err="1"/>
              <a:t>proBNP</a:t>
            </a:r>
            <a:endParaRPr lang="en-US" sz="4000" dirty="0"/>
          </a:p>
          <a:p>
            <a:r>
              <a:rPr lang="en-US" sz="4000" dirty="0"/>
              <a:t>Decreased SvO2 (except septic shock)</a:t>
            </a: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94BCAAC3-ED59-3B22-181F-54148AE1F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8"/>
          <a:stretch/>
        </p:blipFill>
        <p:spPr>
          <a:xfrm>
            <a:off x="21" y="10"/>
            <a:ext cx="315414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517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7666-2D2B-6AF6-22C5-4BAA2E95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Stages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D8E9303-D5CD-FC00-FC70-44625E025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72394"/>
              </p:ext>
            </p:extLst>
          </p:nvPr>
        </p:nvGraphicFramePr>
        <p:xfrm>
          <a:off x="860612" y="1485750"/>
          <a:ext cx="11094421" cy="443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6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7666-2D2B-6AF6-22C5-4BAA2E95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Compensated shock (pre-shock):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2A15-004F-CE0D-4F43-0BDDB90C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34989"/>
            <a:ext cx="10018713" cy="4482352"/>
          </a:xfrm>
        </p:spPr>
        <p:txBody>
          <a:bodyPr>
            <a:normAutofit/>
          </a:bodyPr>
          <a:lstStyle/>
          <a:p>
            <a:r>
              <a:rPr lang="en-US" sz="2800" dirty="0"/>
              <a:t>Initial Phase.</a:t>
            </a:r>
          </a:p>
          <a:p>
            <a:r>
              <a:rPr lang="en-US" sz="2800" dirty="0"/>
              <a:t>Physiological responses counteract the initial insult and attempt to reestablish adequate perfusion and oxygen delivery</a:t>
            </a:r>
          </a:p>
          <a:p>
            <a:r>
              <a:rPr lang="en-US" sz="2800" dirty="0"/>
              <a:t>No obvious signs of organ dysfunction- difficult to recognize</a:t>
            </a:r>
          </a:p>
          <a:p>
            <a:r>
              <a:rPr lang="en-US" sz="2800" dirty="0"/>
              <a:t>E.g. mild increase in lactate/creatinine</a:t>
            </a:r>
          </a:p>
          <a:p>
            <a:r>
              <a:rPr lang="en-US" sz="2800" dirty="0"/>
              <a:t>But treatment is easy.</a:t>
            </a:r>
          </a:p>
          <a:p>
            <a:r>
              <a:rPr lang="en-US" sz="2800" dirty="0" err="1"/>
              <a:t>E.g</a:t>
            </a:r>
            <a:r>
              <a:rPr lang="en-US" sz="2800" dirty="0"/>
              <a:t>:- 10% body blood volume loss in hemorrhagic shock.</a:t>
            </a:r>
          </a:p>
        </p:txBody>
      </p:sp>
    </p:spTree>
    <p:extLst>
      <p:ext uri="{BB962C8B-B14F-4D97-AF65-F5344CB8AC3E}">
        <p14:creationId xmlns:p14="http://schemas.microsoft.com/office/powerpoint/2010/main" val="540522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2188</TotalTime>
  <Words>1096</Words>
  <Application>Microsoft Office PowerPoint</Application>
  <PresentationFormat>Widescreen</PresentationFormat>
  <Paragraphs>224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Parallax</vt:lpstr>
      <vt:lpstr>SHOCK</vt:lpstr>
      <vt:lpstr>Definition</vt:lpstr>
      <vt:lpstr>PowerPoint Presentation</vt:lpstr>
      <vt:lpstr>COMPENSATORY RESPONSES</vt:lpstr>
      <vt:lpstr>Features</vt:lpstr>
      <vt:lpstr>Lab values</vt:lpstr>
      <vt:lpstr>PowerPoint Presentation</vt:lpstr>
      <vt:lpstr>Stages</vt:lpstr>
      <vt:lpstr>Compensated shock (pre-shock):</vt:lpstr>
      <vt:lpstr>Decompensated shock</vt:lpstr>
      <vt:lpstr>Irreversible shock</vt:lpstr>
      <vt:lpstr>Pathophysiologic classification</vt:lpstr>
      <vt:lpstr>Hemodynamic features:</vt:lpstr>
      <vt:lpstr>Hypovolemic Shock</vt:lpstr>
      <vt:lpstr>PowerPoint Presentation</vt:lpstr>
      <vt:lpstr>Management</vt:lpstr>
      <vt:lpstr>Distributive Shock</vt:lpstr>
      <vt:lpstr>PowerPoint Presentation</vt:lpstr>
      <vt:lpstr>Septic shock</vt:lpstr>
      <vt:lpstr>Anaphylactic shock</vt:lpstr>
      <vt:lpstr>Cardiogenic shock</vt:lpstr>
      <vt:lpstr>PowerPoint Presentation</vt:lpstr>
      <vt:lpstr> shock</vt:lpstr>
      <vt:lpstr>Obstructive Shock</vt:lpstr>
      <vt:lpstr>PowerPoint Presentation</vt:lpstr>
      <vt:lpstr>Management: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rajesh raman</dc:creator>
  <cp:lastModifiedBy>rajesh raman</cp:lastModifiedBy>
  <cp:revision>26</cp:revision>
  <dcterms:created xsi:type="dcterms:W3CDTF">2023-10-04T12:42:29Z</dcterms:created>
  <dcterms:modified xsi:type="dcterms:W3CDTF">2023-10-12T06:29:32Z</dcterms:modified>
</cp:coreProperties>
</file>